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14"/>
  </p:notesMasterIdLst>
  <p:sldIdLst>
    <p:sldId id="256" r:id="rId3"/>
    <p:sldId id="262" r:id="rId4"/>
    <p:sldId id="259" r:id="rId5"/>
    <p:sldId id="260" r:id="rId6"/>
    <p:sldId id="257" r:id="rId7"/>
    <p:sldId id="258" r:id="rId8"/>
    <p:sldId id="266" r:id="rId9"/>
    <p:sldId id="267" r:id="rId10"/>
    <p:sldId id="261" r:id="rId11"/>
    <p:sldId id="263" r:id="rId12"/>
    <p:sldId id="265" r:id="rId1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68" d="100"/>
          <a:sy n="68" d="100"/>
        </p:scale>
        <p:origin x="894" y="6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tableStyles" Target="tableStyle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presProps" Target="presProps.xml"/><Relationship Id="rId10" Type="http://schemas.openxmlformats.org/officeDocument/2006/relationships/slide" Target="slides/slide8.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7849201-5430-44BE-A19A-3E20D8FDECAF}" type="datetimeFigureOut">
              <a:rPr lang="en-US" smtClean="0"/>
              <a:t>11/3/2020</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0083362-70C7-4A11-9650-B18FF02B4B96}" type="slidenum">
              <a:rPr lang="en-US" smtClean="0"/>
              <a:t>‹#›</a:t>
            </a:fld>
            <a:endParaRPr lang="en-US"/>
          </a:p>
        </p:txBody>
      </p:sp>
    </p:spTree>
    <p:extLst>
      <p:ext uri="{BB962C8B-B14F-4D97-AF65-F5344CB8AC3E}">
        <p14:creationId xmlns:p14="http://schemas.microsoft.com/office/powerpoint/2010/main" val="58797346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D1B6F512-A460-405C-8AC3-7341C5F7060D}"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
        <p:nvSpPr>
          <p:cNvPr id="5" name="Footer Placeholder 4"/>
          <p:cNvSpPr>
            <a:spLocks noGrp="1"/>
          </p:cNvSpPr>
          <p:nvPr>
            <p:ph type="ftr" sz="quarter" idx="1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prstClr val="black"/>
                </a:solidFill>
                <a:effectLst/>
                <a:uLnTx/>
                <a:uFillTx/>
                <a:latin typeface="Calibri"/>
                <a:ea typeface="+mn-ea"/>
                <a:cs typeface="+mn-cs"/>
              </a:rPr>
              <a:t>Prepared By: Eng.Salah Abu-Ghalyon</a:t>
            </a:r>
          </a:p>
        </p:txBody>
      </p:sp>
    </p:spTree>
    <p:extLst>
      <p:ext uri="{BB962C8B-B14F-4D97-AF65-F5344CB8AC3E}">
        <p14:creationId xmlns:p14="http://schemas.microsoft.com/office/powerpoint/2010/main" val="214238751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27DF8C-7CC4-4CAC-946E-E20928F7D7C1}"/>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9259CB6E-3918-4C1B-8936-4ABE5CF61C35}"/>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F86482A6-82F2-49DC-A66B-AE4EF6E8BF05}"/>
              </a:ext>
            </a:extLst>
          </p:cNvPr>
          <p:cNvSpPr>
            <a:spLocks noGrp="1"/>
          </p:cNvSpPr>
          <p:nvPr>
            <p:ph type="dt" sz="half" idx="10"/>
          </p:nvPr>
        </p:nvSpPr>
        <p:spPr/>
        <p:txBody>
          <a:bodyPr/>
          <a:lstStyle/>
          <a:p>
            <a:fld id="{338A7372-5D67-48E4-BC61-F1879F21EC16}" type="datetimeFigureOut">
              <a:rPr lang="en-US" smtClean="0"/>
              <a:t>11/3/2020</a:t>
            </a:fld>
            <a:endParaRPr lang="en-US"/>
          </a:p>
        </p:txBody>
      </p:sp>
      <p:sp>
        <p:nvSpPr>
          <p:cNvPr id="5" name="Footer Placeholder 4">
            <a:extLst>
              <a:ext uri="{FF2B5EF4-FFF2-40B4-BE49-F238E27FC236}">
                <a16:creationId xmlns:a16="http://schemas.microsoft.com/office/drawing/2014/main" id="{B65EC4C5-E227-4CD9-AD1D-DA626C1E759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159B322-5540-4C7C-9615-0AD3219D4902}"/>
              </a:ext>
            </a:extLst>
          </p:cNvPr>
          <p:cNvSpPr>
            <a:spLocks noGrp="1"/>
          </p:cNvSpPr>
          <p:nvPr>
            <p:ph type="sldNum" sz="quarter" idx="12"/>
          </p:nvPr>
        </p:nvSpPr>
        <p:spPr/>
        <p:txBody>
          <a:bodyPr/>
          <a:lstStyle/>
          <a:p>
            <a:fld id="{647D508A-95A1-4D0B-95EC-A0A42BC0D459}" type="slidenum">
              <a:rPr lang="en-US" smtClean="0"/>
              <a:t>‹#›</a:t>
            </a:fld>
            <a:endParaRPr lang="en-US"/>
          </a:p>
        </p:txBody>
      </p:sp>
    </p:spTree>
    <p:extLst>
      <p:ext uri="{BB962C8B-B14F-4D97-AF65-F5344CB8AC3E}">
        <p14:creationId xmlns:p14="http://schemas.microsoft.com/office/powerpoint/2010/main" val="369821781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93DCAE-9F19-4A38-8C59-3549E3FD6610}"/>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AB9B4A30-D6B3-48BA-B44F-820418C20ABD}"/>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E642C50-5D25-43C7-893E-7A3232963675}"/>
              </a:ext>
            </a:extLst>
          </p:cNvPr>
          <p:cNvSpPr>
            <a:spLocks noGrp="1"/>
          </p:cNvSpPr>
          <p:nvPr>
            <p:ph type="dt" sz="half" idx="10"/>
          </p:nvPr>
        </p:nvSpPr>
        <p:spPr/>
        <p:txBody>
          <a:bodyPr/>
          <a:lstStyle/>
          <a:p>
            <a:fld id="{338A7372-5D67-48E4-BC61-F1879F21EC16}" type="datetimeFigureOut">
              <a:rPr lang="en-US" smtClean="0"/>
              <a:t>11/3/2020</a:t>
            </a:fld>
            <a:endParaRPr lang="en-US"/>
          </a:p>
        </p:txBody>
      </p:sp>
      <p:sp>
        <p:nvSpPr>
          <p:cNvPr id="5" name="Footer Placeholder 4">
            <a:extLst>
              <a:ext uri="{FF2B5EF4-FFF2-40B4-BE49-F238E27FC236}">
                <a16:creationId xmlns:a16="http://schemas.microsoft.com/office/drawing/2014/main" id="{C440525E-3442-4EA6-BDF0-5787572E35F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3E74CC1-B9CB-423E-B76D-674F0ADA8BFE}"/>
              </a:ext>
            </a:extLst>
          </p:cNvPr>
          <p:cNvSpPr>
            <a:spLocks noGrp="1"/>
          </p:cNvSpPr>
          <p:nvPr>
            <p:ph type="sldNum" sz="quarter" idx="12"/>
          </p:nvPr>
        </p:nvSpPr>
        <p:spPr/>
        <p:txBody>
          <a:bodyPr/>
          <a:lstStyle/>
          <a:p>
            <a:fld id="{647D508A-95A1-4D0B-95EC-A0A42BC0D459}" type="slidenum">
              <a:rPr lang="en-US" smtClean="0"/>
              <a:t>‹#›</a:t>
            </a:fld>
            <a:endParaRPr lang="en-US"/>
          </a:p>
        </p:txBody>
      </p:sp>
    </p:spTree>
    <p:extLst>
      <p:ext uri="{BB962C8B-B14F-4D97-AF65-F5344CB8AC3E}">
        <p14:creationId xmlns:p14="http://schemas.microsoft.com/office/powerpoint/2010/main" val="384044535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4EEFD833-A494-436A-A402-1E7F0C9EE9AA}"/>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D33EB521-9D07-41F3-8003-73CF607C88E9}"/>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06F91DE-9961-4A2E-A002-0228049E4A1D}"/>
              </a:ext>
            </a:extLst>
          </p:cNvPr>
          <p:cNvSpPr>
            <a:spLocks noGrp="1"/>
          </p:cNvSpPr>
          <p:nvPr>
            <p:ph type="dt" sz="half" idx="10"/>
          </p:nvPr>
        </p:nvSpPr>
        <p:spPr/>
        <p:txBody>
          <a:bodyPr/>
          <a:lstStyle/>
          <a:p>
            <a:fld id="{338A7372-5D67-48E4-BC61-F1879F21EC16}" type="datetimeFigureOut">
              <a:rPr lang="en-US" smtClean="0"/>
              <a:t>11/3/2020</a:t>
            </a:fld>
            <a:endParaRPr lang="en-US"/>
          </a:p>
        </p:txBody>
      </p:sp>
      <p:sp>
        <p:nvSpPr>
          <p:cNvPr id="5" name="Footer Placeholder 4">
            <a:extLst>
              <a:ext uri="{FF2B5EF4-FFF2-40B4-BE49-F238E27FC236}">
                <a16:creationId xmlns:a16="http://schemas.microsoft.com/office/drawing/2014/main" id="{BCE52BE5-AE6B-44C4-AF91-64B7D29CDF2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960B220-2ACB-4EE6-B1F2-AA311BD847FB}"/>
              </a:ext>
            </a:extLst>
          </p:cNvPr>
          <p:cNvSpPr>
            <a:spLocks noGrp="1"/>
          </p:cNvSpPr>
          <p:nvPr>
            <p:ph type="sldNum" sz="quarter" idx="12"/>
          </p:nvPr>
        </p:nvSpPr>
        <p:spPr/>
        <p:txBody>
          <a:bodyPr/>
          <a:lstStyle/>
          <a:p>
            <a:fld id="{647D508A-95A1-4D0B-95EC-A0A42BC0D459}" type="slidenum">
              <a:rPr lang="en-US" smtClean="0"/>
              <a:t>‹#›</a:t>
            </a:fld>
            <a:endParaRPr lang="en-US"/>
          </a:p>
        </p:txBody>
      </p:sp>
    </p:spTree>
    <p:extLst>
      <p:ext uri="{BB962C8B-B14F-4D97-AF65-F5344CB8AC3E}">
        <p14:creationId xmlns:p14="http://schemas.microsoft.com/office/powerpoint/2010/main" val="152034167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en-US"/>
              <a:t>Click to edit Master title style</a:t>
            </a:r>
            <a:endParaRPr lang="en-US" dirty="0"/>
          </a:p>
        </p:txBody>
      </p:sp>
      <p:sp>
        <p:nvSpPr>
          <p:cNvPr id="3" name="Subtitle 2"/>
          <p:cNvSpPr>
            <a:spLocks noGrp="1"/>
          </p:cNvSpPr>
          <p:nvPr>
            <p:ph type="subTitle" idx="1"/>
          </p:nvPr>
        </p:nvSpPr>
        <p:spPr>
          <a:xfrm>
            <a:off x="1100051" y="4455621"/>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540FCBFE-C62C-4D6B-9871-7AA6D11DA03C}" type="datetime1">
              <a:rPr lang="en-US" smtClean="0"/>
              <a:t>11/3/2020</a:t>
            </a:fld>
            <a:endParaRPr lang="en-US" dirty="0"/>
          </a:p>
        </p:txBody>
      </p:sp>
      <p:sp>
        <p:nvSpPr>
          <p:cNvPr id="5" name="Footer Placeholder 4"/>
          <p:cNvSpPr>
            <a:spLocks noGrp="1"/>
          </p:cNvSpPr>
          <p:nvPr>
            <p:ph type="ftr" sz="quarter" idx="11"/>
          </p:nvPr>
        </p:nvSpPr>
        <p:spPr/>
        <p:txBody>
          <a:bodyPr/>
          <a:lstStyle/>
          <a:p>
            <a:r>
              <a:rPr lang="en-US"/>
              <a:t>Prepared By: Eng.Salah Abu-Ghalyon</a:t>
            </a:r>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smtClean="0"/>
              <a:pPr/>
              <a:t>‹#›</a:t>
            </a:fld>
            <a:endParaRPr lang="en-US" dirty="0"/>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7911420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0F3414B9-C6BF-448B-961D-B583C6CDBE97}" type="datetime1">
              <a:rPr lang="en-US" smtClean="0"/>
              <a:t>11/3/2020</a:t>
            </a:fld>
            <a:endParaRPr lang="en-US" dirty="0"/>
          </a:p>
        </p:txBody>
      </p:sp>
      <p:sp>
        <p:nvSpPr>
          <p:cNvPr id="5" name="Footer Placeholder 4"/>
          <p:cNvSpPr>
            <a:spLocks noGrp="1"/>
          </p:cNvSpPr>
          <p:nvPr>
            <p:ph type="ftr" sz="quarter" idx="11"/>
          </p:nvPr>
        </p:nvSpPr>
        <p:spPr/>
        <p:txBody>
          <a:bodyPr/>
          <a:lstStyle/>
          <a:p>
            <a:r>
              <a:rPr lang="en-US"/>
              <a:t>Prepared By: Eng.Salah Abu-Ghalyon</a:t>
            </a:r>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smtClean="0"/>
              <a:pPr/>
              <a:t>‹#›</a:t>
            </a:fld>
            <a:endParaRPr lang="en-US" dirty="0"/>
          </a:p>
        </p:txBody>
      </p:sp>
    </p:spTree>
    <p:extLst>
      <p:ext uri="{BB962C8B-B14F-4D97-AF65-F5344CB8AC3E}">
        <p14:creationId xmlns:p14="http://schemas.microsoft.com/office/powerpoint/2010/main" val="378580342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85000"/>
              </a:lnSpc>
              <a:defRPr sz="8000" b="0">
                <a:solidFill>
                  <a:schemeClr val="tx1">
                    <a:lumMod val="85000"/>
                    <a:lumOff val="15000"/>
                  </a:schemeClr>
                </a:solidFill>
              </a:defRPr>
            </a:lvl1pPr>
          </a:lstStyle>
          <a:p>
            <a:r>
              <a:rPr lang="en-US"/>
              <a:t>Click to edit Master title style</a:t>
            </a:r>
            <a:endParaRPr lang="en-US" dirty="0"/>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29389230-CCE9-4DCC-937A-131F1916C21D}" type="datetime1">
              <a:rPr lang="en-US" smtClean="0"/>
              <a:t>11/3/2020</a:t>
            </a:fld>
            <a:endParaRPr lang="en-US" dirty="0"/>
          </a:p>
        </p:txBody>
      </p:sp>
      <p:sp>
        <p:nvSpPr>
          <p:cNvPr id="5" name="Footer Placeholder 4"/>
          <p:cNvSpPr>
            <a:spLocks noGrp="1"/>
          </p:cNvSpPr>
          <p:nvPr>
            <p:ph type="ftr" sz="quarter" idx="11"/>
          </p:nvPr>
        </p:nvSpPr>
        <p:spPr/>
        <p:txBody>
          <a:bodyPr/>
          <a:lstStyle/>
          <a:p>
            <a:r>
              <a:rPr lang="en-US"/>
              <a:t>Prepared By: Eng.Salah Abu-Ghalyon</a:t>
            </a:r>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smtClean="0"/>
              <a:pPr/>
              <a:t>‹#›</a:t>
            </a:fld>
            <a:endParaRPr lang="en-US" dirty="0"/>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7073089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en-US"/>
              <a:t>Click to edit Master title style</a:t>
            </a:r>
            <a:endParaRPr lang="en-US" dirty="0"/>
          </a:p>
        </p:txBody>
      </p:sp>
      <p:sp>
        <p:nvSpPr>
          <p:cNvPr id="3" name="Content Placeholder 2"/>
          <p:cNvSpPr>
            <a:spLocks noGrp="1"/>
          </p:cNvSpPr>
          <p:nvPr>
            <p:ph sz="half" idx="1"/>
          </p:nvPr>
        </p:nvSpPr>
        <p:spPr>
          <a:xfrm>
            <a:off x="1097278" y="1845734"/>
            <a:ext cx="4937760" cy="40233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217920" y="1845735"/>
            <a:ext cx="4937760" cy="40233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4DAB7BBD-C259-4B50-B804-6EBC2CE9773E}" type="datetime1">
              <a:rPr lang="en-US" smtClean="0"/>
              <a:t>11/3/2020</a:t>
            </a:fld>
            <a:endParaRPr lang="en-US" dirty="0"/>
          </a:p>
        </p:txBody>
      </p:sp>
      <p:sp>
        <p:nvSpPr>
          <p:cNvPr id="6" name="Footer Placeholder 5"/>
          <p:cNvSpPr>
            <a:spLocks noGrp="1"/>
          </p:cNvSpPr>
          <p:nvPr>
            <p:ph type="ftr" sz="quarter" idx="11"/>
          </p:nvPr>
        </p:nvSpPr>
        <p:spPr/>
        <p:txBody>
          <a:bodyPr/>
          <a:lstStyle/>
          <a:p>
            <a:r>
              <a:rPr lang="en-US"/>
              <a:t>Prepared By: Eng.Salah Abu-Ghalyon</a:t>
            </a:r>
            <a:endParaRPr lang="en-US" dirty="0"/>
          </a:p>
        </p:txBody>
      </p:sp>
      <p:sp>
        <p:nvSpPr>
          <p:cNvPr id="7" name="Slide Number Placeholder 6"/>
          <p:cNvSpPr>
            <a:spLocks noGrp="1"/>
          </p:cNvSpPr>
          <p:nvPr>
            <p:ph type="sldNum" sz="quarter" idx="12"/>
          </p:nvPr>
        </p:nvSpPr>
        <p:spPr/>
        <p:txBody>
          <a:bodyPr/>
          <a:lstStyle/>
          <a:p>
            <a:fld id="{48F63A3B-78C7-47BE-AE5E-E10140E04643}" type="slidenum">
              <a:rPr lang="en-US" smtClean="0"/>
              <a:pPr/>
              <a:t>‹#›</a:t>
            </a:fld>
            <a:endParaRPr lang="en-US" dirty="0"/>
          </a:p>
        </p:txBody>
      </p:sp>
    </p:spTree>
    <p:extLst>
      <p:ext uri="{BB962C8B-B14F-4D97-AF65-F5344CB8AC3E}">
        <p14:creationId xmlns:p14="http://schemas.microsoft.com/office/powerpoint/2010/main" val="211447737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en-US"/>
              <a:t>Click to edit Master title style</a:t>
            </a:r>
            <a:endParaRPr lang="en-US" dirty="0"/>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097280" y="2582334"/>
            <a:ext cx="4937760" cy="3378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217920" y="2582334"/>
            <a:ext cx="4937760" cy="3378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3FBB9B20-70F6-40CB-939B-A6F4F7C02906}" type="datetime1">
              <a:rPr lang="en-US" smtClean="0"/>
              <a:t>11/3/2020</a:t>
            </a:fld>
            <a:endParaRPr lang="en-US" dirty="0"/>
          </a:p>
        </p:txBody>
      </p:sp>
      <p:sp>
        <p:nvSpPr>
          <p:cNvPr id="8" name="Footer Placeholder 7"/>
          <p:cNvSpPr>
            <a:spLocks noGrp="1"/>
          </p:cNvSpPr>
          <p:nvPr>
            <p:ph type="ftr" sz="quarter" idx="11"/>
          </p:nvPr>
        </p:nvSpPr>
        <p:spPr/>
        <p:txBody>
          <a:bodyPr/>
          <a:lstStyle/>
          <a:p>
            <a:r>
              <a:rPr lang="en-US"/>
              <a:t>Prepared By: Eng.Salah Abu-Ghalyon</a:t>
            </a:r>
            <a:endParaRPr lang="en-US" dirty="0"/>
          </a:p>
        </p:txBody>
      </p:sp>
      <p:sp>
        <p:nvSpPr>
          <p:cNvPr id="9" name="Slide Number Placeholder 8"/>
          <p:cNvSpPr>
            <a:spLocks noGrp="1"/>
          </p:cNvSpPr>
          <p:nvPr>
            <p:ph type="sldNum" sz="quarter" idx="12"/>
          </p:nvPr>
        </p:nvSpPr>
        <p:spPr/>
        <p:txBody>
          <a:bodyPr/>
          <a:lstStyle/>
          <a:p>
            <a:fld id="{48F63A3B-78C7-47BE-AE5E-E10140E04643}" type="slidenum">
              <a:rPr lang="en-US" smtClean="0"/>
              <a:pPr/>
              <a:t>‹#›</a:t>
            </a:fld>
            <a:endParaRPr lang="en-US" dirty="0"/>
          </a:p>
        </p:txBody>
      </p:sp>
    </p:spTree>
    <p:extLst>
      <p:ext uri="{BB962C8B-B14F-4D97-AF65-F5344CB8AC3E}">
        <p14:creationId xmlns:p14="http://schemas.microsoft.com/office/powerpoint/2010/main" val="175538142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7A5C9667-C5C4-4AA6-925C-C69C75266544}" type="datetime1">
              <a:rPr lang="en-US" smtClean="0"/>
              <a:t>11/3/2020</a:t>
            </a:fld>
            <a:endParaRPr lang="en-US" dirty="0"/>
          </a:p>
        </p:txBody>
      </p:sp>
      <p:sp>
        <p:nvSpPr>
          <p:cNvPr id="4" name="Footer Placeholder 3"/>
          <p:cNvSpPr>
            <a:spLocks noGrp="1"/>
          </p:cNvSpPr>
          <p:nvPr>
            <p:ph type="ftr" sz="quarter" idx="11"/>
          </p:nvPr>
        </p:nvSpPr>
        <p:spPr/>
        <p:txBody>
          <a:bodyPr/>
          <a:lstStyle/>
          <a:p>
            <a:r>
              <a:rPr lang="en-US"/>
              <a:t>Prepared By: Eng.Salah Abu-Ghalyon</a:t>
            </a:r>
            <a:endParaRPr lang="en-US" dirty="0"/>
          </a:p>
        </p:txBody>
      </p:sp>
      <p:sp>
        <p:nvSpPr>
          <p:cNvPr id="5" name="Slide Number Placeholder 4"/>
          <p:cNvSpPr>
            <a:spLocks noGrp="1"/>
          </p:cNvSpPr>
          <p:nvPr>
            <p:ph type="sldNum" sz="quarter" idx="12"/>
          </p:nvPr>
        </p:nvSpPr>
        <p:spPr/>
        <p:txBody>
          <a:bodyPr/>
          <a:lstStyle/>
          <a:p>
            <a:fld id="{48F63A3B-78C7-47BE-AE5E-E10140E04643}" type="slidenum">
              <a:rPr lang="en-US" smtClean="0"/>
              <a:pPr/>
              <a:t>‹#›</a:t>
            </a:fld>
            <a:endParaRPr lang="en-US" dirty="0"/>
          </a:p>
        </p:txBody>
      </p:sp>
    </p:spTree>
    <p:extLst>
      <p:ext uri="{BB962C8B-B14F-4D97-AF65-F5344CB8AC3E}">
        <p14:creationId xmlns:p14="http://schemas.microsoft.com/office/powerpoint/2010/main" val="257922077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76F11661-C37D-49B8-8AD1-D48A4834FF84}" type="datetime1">
              <a:rPr lang="en-US" smtClean="0"/>
              <a:t>11/3/2020</a:t>
            </a:fld>
            <a:endParaRPr lang="en-US" dirty="0"/>
          </a:p>
        </p:txBody>
      </p:sp>
      <p:sp>
        <p:nvSpPr>
          <p:cNvPr id="8" name="Footer Placeholder 7"/>
          <p:cNvSpPr>
            <a:spLocks noGrp="1"/>
          </p:cNvSpPr>
          <p:nvPr>
            <p:ph type="ftr" sz="quarter" idx="11"/>
          </p:nvPr>
        </p:nvSpPr>
        <p:spPr/>
        <p:txBody>
          <a:bodyPr/>
          <a:lstStyle>
            <a:lvl1pPr>
              <a:defRPr>
                <a:solidFill>
                  <a:srgbClr val="FFFFFF"/>
                </a:solidFill>
              </a:defRPr>
            </a:lvl1pPr>
          </a:lstStyle>
          <a:p>
            <a:r>
              <a:rPr lang="en-US"/>
              <a:t>Prepared By: Eng.Salah Abu-Ghalyon</a:t>
            </a:r>
            <a:endParaRPr lang="en-US" dirty="0"/>
          </a:p>
        </p:txBody>
      </p:sp>
      <p:sp>
        <p:nvSpPr>
          <p:cNvPr id="9" name="Slide Number Placeholder 8"/>
          <p:cNvSpPr>
            <a:spLocks noGrp="1"/>
          </p:cNvSpPr>
          <p:nvPr>
            <p:ph type="sldNum" sz="quarter" idx="12"/>
          </p:nvPr>
        </p:nvSpPr>
        <p:spPr/>
        <p:txBody>
          <a:bodyPr/>
          <a:lstStyle/>
          <a:p>
            <a:fld id="{48F63A3B-78C7-47BE-AE5E-E10140E04643}" type="slidenum">
              <a:rPr lang="en-US" smtClean="0"/>
              <a:pPr/>
              <a:t>‹#›</a:t>
            </a:fld>
            <a:endParaRPr lang="en-US" dirty="0"/>
          </a:p>
        </p:txBody>
      </p:sp>
    </p:spTree>
    <p:extLst>
      <p:ext uri="{BB962C8B-B14F-4D97-AF65-F5344CB8AC3E}">
        <p14:creationId xmlns:p14="http://schemas.microsoft.com/office/powerpoint/2010/main" val="110355300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a:xfrm>
            <a:off x="4800600" y="731520"/>
            <a:ext cx="6492240" cy="5257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465512" y="6459785"/>
            <a:ext cx="2618510" cy="365125"/>
          </a:xfrm>
        </p:spPr>
        <p:txBody>
          <a:bodyPr/>
          <a:lstStyle>
            <a:lvl1pPr algn="l">
              <a:defRPr/>
            </a:lvl1pPr>
          </a:lstStyle>
          <a:p>
            <a:fld id="{69F0032A-E422-41F4-968C-DA17DE474E13}" type="datetime1">
              <a:rPr lang="en-US" smtClean="0"/>
              <a:t>11/3/2020</a:t>
            </a:fld>
            <a:endParaRPr lang="en-US" dirty="0"/>
          </a:p>
        </p:txBody>
      </p:sp>
      <p:sp>
        <p:nvSpPr>
          <p:cNvPr id="6" name="Footer Placeholder 5"/>
          <p:cNvSpPr>
            <a:spLocks noGrp="1"/>
          </p:cNvSpPr>
          <p:nvPr>
            <p:ph type="ftr" sz="quarter" idx="11"/>
          </p:nvPr>
        </p:nvSpPr>
        <p:spPr>
          <a:xfrm>
            <a:off x="4800600" y="6459785"/>
            <a:ext cx="4648200" cy="365125"/>
          </a:xfrm>
        </p:spPr>
        <p:txBody>
          <a:bodyPr/>
          <a:lstStyle>
            <a:lvl1pPr algn="l">
              <a:defRPr>
                <a:solidFill>
                  <a:schemeClr val="tx2"/>
                </a:solidFill>
              </a:defRPr>
            </a:lvl1pPr>
          </a:lstStyle>
          <a:p>
            <a:r>
              <a:rPr lang="en-US"/>
              <a:t>Prepared By: Eng.Salah Abu-Ghalyon</a:t>
            </a:r>
            <a:endParaRPr lang="en-US" dirty="0"/>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48F63A3B-78C7-47BE-AE5E-E10140E04643}" type="slidenum">
              <a:rPr lang="en-US" smtClean="0"/>
              <a:pPr/>
              <a:t>‹#›</a:t>
            </a:fld>
            <a:endParaRPr lang="en-US" dirty="0"/>
          </a:p>
        </p:txBody>
      </p:sp>
    </p:spTree>
    <p:extLst>
      <p:ext uri="{BB962C8B-B14F-4D97-AF65-F5344CB8AC3E}">
        <p14:creationId xmlns:p14="http://schemas.microsoft.com/office/powerpoint/2010/main" val="261484666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558931-1B4E-436B-8EDF-9B70882F947D}"/>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E9498F23-8C37-4E50-BAB0-BC886965CE15}"/>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B554B15D-8EB3-4232-A7D0-459015D7128C}"/>
              </a:ext>
            </a:extLst>
          </p:cNvPr>
          <p:cNvSpPr>
            <a:spLocks noGrp="1"/>
          </p:cNvSpPr>
          <p:nvPr>
            <p:ph type="dt" sz="half" idx="10"/>
          </p:nvPr>
        </p:nvSpPr>
        <p:spPr/>
        <p:txBody>
          <a:bodyPr/>
          <a:lstStyle/>
          <a:p>
            <a:fld id="{338A7372-5D67-48E4-BC61-F1879F21EC16}" type="datetimeFigureOut">
              <a:rPr lang="en-US" smtClean="0"/>
              <a:t>11/3/2020</a:t>
            </a:fld>
            <a:endParaRPr lang="en-US"/>
          </a:p>
        </p:txBody>
      </p:sp>
      <p:sp>
        <p:nvSpPr>
          <p:cNvPr id="5" name="Footer Placeholder 4">
            <a:extLst>
              <a:ext uri="{FF2B5EF4-FFF2-40B4-BE49-F238E27FC236}">
                <a16:creationId xmlns:a16="http://schemas.microsoft.com/office/drawing/2014/main" id="{CD79FFEA-A4A4-4D43-BB39-97DED472931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3E7E17B-F39E-43EA-BFFC-24B8B99534BE}"/>
              </a:ext>
            </a:extLst>
          </p:cNvPr>
          <p:cNvSpPr>
            <a:spLocks noGrp="1"/>
          </p:cNvSpPr>
          <p:nvPr>
            <p:ph type="sldNum" sz="quarter" idx="12"/>
          </p:nvPr>
        </p:nvSpPr>
        <p:spPr/>
        <p:txBody>
          <a:bodyPr/>
          <a:lstStyle/>
          <a:p>
            <a:fld id="{647D508A-95A1-4D0B-95EC-A0A42BC0D459}" type="slidenum">
              <a:rPr lang="en-US" smtClean="0"/>
              <a:t>‹#›</a:t>
            </a:fld>
            <a:endParaRPr lang="en-US"/>
          </a:p>
        </p:txBody>
      </p:sp>
    </p:spTree>
    <p:extLst>
      <p:ext uri="{BB962C8B-B14F-4D97-AF65-F5344CB8AC3E}">
        <p14:creationId xmlns:p14="http://schemas.microsoft.com/office/powerpoint/2010/main" val="204995176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4953000"/>
            <a:ext cx="12188825"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491507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645" cy="822960"/>
          </a:xfrm>
        </p:spPr>
        <p:txBody>
          <a:bodyPr lIns="91440" tIns="0" rIns="91440" bIns="0" anchor="b">
            <a:noAutofit/>
          </a:bodyPr>
          <a:lstStyle>
            <a:lvl1pPr>
              <a:defRPr sz="3600" b="0">
                <a:solidFill>
                  <a:srgbClr val="FFFFFF"/>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15" y="0"/>
            <a:ext cx="12191985" cy="4915076"/>
          </a:xfrm>
          <a:solidFill>
            <a:schemeClr val="bg2">
              <a:lumMod val="90000"/>
            </a:schemeClr>
          </a:solidFill>
        </p:spPr>
        <p:txBody>
          <a:bodyPr lIns="457200" tIns="45720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1097280" y="5907024"/>
            <a:ext cx="10113264"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267E187D-835F-48E0-BD71-911E6A5E5AE7}" type="datetime1">
              <a:rPr lang="en-US" smtClean="0"/>
              <a:t>11/3/2020</a:t>
            </a:fld>
            <a:endParaRPr lang="en-US" dirty="0"/>
          </a:p>
        </p:txBody>
      </p:sp>
      <p:sp>
        <p:nvSpPr>
          <p:cNvPr id="6" name="Footer Placeholder 5"/>
          <p:cNvSpPr>
            <a:spLocks noGrp="1"/>
          </p:cNvSpPr>
          <p:nvPr>
            <p:ph type="ftr" sz="quarter" idx="11"/>
          </p:nvPr>
        </p:nvSpPr>
        <p:spPr/>
        <p:txBody>
          <a:bodyPr/>
          <a:lstStyle/>
          <a:p>
            <a:r>
              <a:rPr lang="en-US"/>
              <a:t>Prepared By: Eng.Salah Abu-Ghalyon</a:t>
            </a:r>
            <a:endParaRPr lang="en-US" dirty="0"/>
          </a:p>
        </p:txBody>
      </p:sp>
      <p:sp>
        <p:nvSpPr>
          <p:cNvPr id="7" name="Slide Number Placeholder 6"/>
          <p:cNvSpPr>
            <a:spLocks noGrp="1"/>
          </p:cNvSpPr>
          <p:nvPr>
            <p:ph type="sldNum" sz="quarter" idx="12"/>
          </p:nvPr>
        </p:nvSpPr>
        <p:spPr/>
        <p:txBody>
          <a:bodyPr/>
          <a:lstStyle/>
          <a:p>
            <a:fld id="{48F63A3B-78C7-47BE-AE5E-E10140E04643}" type="slidenum">
              <a:rPr lang="en-US" smtClean="0"/>
              <a:pPr/>
              <a:t>‹#›</a:t>
            </a:fld>
            <a:endParaRPr lang="en-US" dirty="0"/>
          </a:p>
        </p:txBody>
      </p:sp>
    </p:spTree>
    <p:extLst>
      <p:ext uri="{BB962C8B-B14F-4D97-AF65-F5344CB8AC3E}">
        <p14:creationId xmlns:p14="http://schemas.microsoft.com/office/powerpoint/2010/main" val="293830084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D007F8A-1FCA-4CB4-B3CB-98A3A3CCC388}" type="datetime1">
              <a:rPr lang="en-US" smtClean="0"/>
              <a:t>11/3/2020</a:t>
            </a:fld>
            <a:endParaRPr lang="en-US" dirty="0"/>
          </a:p>
        </p:txBody>
      </p:sp>
      <p:sp>
        <p:nvSpPr>
          <p:cNvPr id="5" name="Footer Placeholder 4"/>
          <p:cNvSpPr>
            <a:spLocks noGrp="1"/>
          </p:cNvSpPr>
          <p:nvPr>
            <p:ph type="ftr" sz="quarter" idx="11"/>
          </p:nvPr>
        </p:nvSpPr>
        <p:spPr/>
        <p:txBody>
          <a:bodyPr/>
          <a:lstStyle/>
          <a:p>
            <a:r>
              <a:rPr lang="en-US"/>
              <a:t>Prepared By: Eng.Salah Abu-Ghalyon</a:t>
            </a:r>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smtClean="0"/>
              <a:pPr/>
              <a:t>‹#›</a:t>
            </a:fld>
            <a:endParaRPr lang="en-US" dirty="0"/>
          </a:p>
        </p:txBody>
      </p:sp>
    </p:spTree>
    <p:extLst>
      <p:ext uri="{BB962C8B-B14F-4D97-AF65-F5344CB8AC3E}">
        <p14:creationId xmlns:p14="http://schemas.microsoft.com/office/powerpoint/2010/main" val="334590969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2302"/>
            <a:ext cx="2628900" cy="575989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412302"/>
            <a:ext cx="7734300" cy="5759898"/>
          </a:xfrm>
        </p:spPr>
        <p:txBody>
          <a:bodyPr vert="eaVert" lIns="45720" tIns="0" rIns="4572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7D0E129-2EA7-467B-9520-3E4E1E0EBE24}" type="datetime1">
              <a:rPr lang="en-US" smtClean="0"/>
              <a:t>11/3/2020</a:t>
            </a:fld>
            <a:endParaRPr lang="en-US" dirty="0"/>
          </a:p>
        </p:txBody>
      </p:sp>
      <p:sp>
        <p:nvSpPr>
          <p:cNvPr id="5" name="Footer Placeholder 4"/>
          <p:cNvSpPr>
            <a:spLocks noGrp="1"/>
          </p:cNvSpPr>
          <p:nvPr>
            <p:ph type="ftr" sz="quarter" idx="11"/>
          </p:nvPr>
        </p:nvSpPr>
        <p:spPr/>
        <p:txBody>
          <a:bodyPr/>
          <a:lstStyle/>
          <a:p>
            <a:r>
              <a:rPr lang="en-US"/>
              <a:t>Prepared By: Eng.Salah Abu-Ghalyon</a:t>
            </a:r>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smtClean="0"/>
              <a:pPr/>
              <a:t>‹#›</a:t>
            </a:fld>
            <a:endParaRPr lang="en-US" dirty="0"/>
          </a:p>
        </p:txBody>
      </p:sp>
    </p:spTree>
    <p:extLst>
      <p:ext uri="{BB962C8B-B14F-4D97-AF65-F5344CB8AC3E}">
        <p14:creationId xmlns:p14="http://schemas.microsoft.com/office/powerpoint/2010/main" val="164180538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945980-7A5F-48B3-86AF-B0F0E8987E81}"/>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A68E4E51-8262-4021-9CDA-973710C03F6C}"/>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0D853F1E-E710-4914-81BE-1CBE1CAD0DB8}"/>
              </a:ext>
            </a:extLst>
          </p:cNvPr>
          <p:cNvSpPr>
            <a:spLocks noGrp="1"/>
          </p:cNvSpPr>
          <p:nvPr>
            <p:ph type="dt" sz="half" idx="10"/>
          </p:nvPr>
        </p:nvSpPr>
        <p:spPr/>
        <p:txBody>
          <a:bodyPr/>
          <a:lstStyle/>
          <a:p>
            <a:fld id="{338A7372-5D67-48E4-BC61-F1879F21EC16}" type="datetimeFigureOut">
              <a:rPr lang="en-US" smtClean="0"/>
              <a:t>11/3/2020</a:t>
            </a:fld>
            <a:endParaRPr lang="en-US"/>
          </a:p>
        </p:txBody>
      </p:sp>
      <p:sp>
        <p:nvSpPr>
          <p:cNvPr id="5" name="Footer Placeholder 4">
            <a:extLst>
              <a:ext uri="{FF2B5EF4-FFF2-40B4-BE49-F238E27FC236}">
                <a16:creationId xmlns:a16="http://schemas.microsoft.com/office/drawing/2014/main" id="{2DFCC660-5B10-456F-B562-5CA52A4425F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3450663-D44C-4197-9B64-EB134EF6602E}"/>
              </a:ext>
            </a:extLst>
          </p:cNvPr>
          <p:cNvSpPr>
            <a:spLocks noGrp="1"/>
          </p:cNvSpPr>
          <p:nvPr>
            <p:ph type="sldNum" sz="quarter" idx="12"/>
          </p:nvPr>
        </p:nvSpPr>
        <p:spPr/>
        <p:txBody>
          <a:bodyPr/>
          <a:lstStyle/>
          <a:p>
            <a:fld id="{647D508A-95A1-4D0B-95EC-A0A42BC0D459}" type="slidenum">
              <a:rPr lang="en-US" smtClean="0"/>
              <a:t>‹#›</a:t>
            </a:fld>
            <a:endParaRPr lang="en-US"/>
          </a:p>
        </p:txBody>
      </p:sp>
    </p:spTree>
    <p:extLst>
      <p:ext uri="{BB962C8B-B14F-4D97-AF65-F5344CB8AC3E}">
        <p14:creationId xmlns:p14="http://schemas.microsoft.com/office/powerpoint/2010/main" val="228956467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9EABD7-9F42-4179-B2FD-D1B9FC3315DD}"/>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419CD8B8-57CD-4CE6-ACCA-A4614CFC6B13}"/>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3C9399AA-85CF-48A7-B0E3-3F1E817308AA}"/>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A1152638-9A6C-485A-AD75-552C5DD072CD}"/>
              </a:ext>
            </a:extLst>
          </p:cNvPr>
          <p:cNvSpPr>
            <a:spLocks noGrp="1"/>
          </p:cNvSpPr>
          <p:nvPr>
            <p:ph type="dt" sz="half" idx="10"/>
          </p:nvPr>
        </p:nvSpPr>
        <p:spPr/>
        <p:txBody>
          <a:bodyPr/>
          <a:lstStyle/>
          <a:p>
            <a:fld id="{338A7372-5D67-48E4-BC61-F1879F21EC16}" type="datetimeFigureOut">
              <a:rPr lang="en-US" smtClean="0"/>
              <a:t>11/3/2020</a:t>
            </a:fld>
            <a:endParaRPr lang="en-US"/>
          </a:p>
        </p:txBody>
      </p:sp>
      <p:sp>
        <p:nvSpPr>
          <p:cNvPr id="6" name="Footer Placeholder 5">
            <a:extLst>
              <a:ext uri="{FF2B5EF4-FFF2-40B4-BE49-F238E27FC236}">
                <a16:creationId xmlns:a16="http://schemas.microsoft.com/office/drawing/2014/main" id="{4163ECDB-9FBB-4664-A07B-C3D48B37DFEC}"/>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509DC1A8-44FD-403A-AAA0-FF297D3B07A2}"/>
              </a:ext>
            </a:extLst>
          </p:cNvPr>
          <p:cNvSpPr>
            <a:spLocks noGrp="1"/>
          </p:cNvSpPr>
          <p:nvPr>
            <p:ph type="sldNum" sz="quarter" idx="12"/>
          </p:nvPr>
        </p:nvSpPr>
        <p:spPr/>
        <p:txBody>
          <a:bodyPr/>
          <a:lstStyle/>
          <a:p>
            <a:fld id="{647D508A-95A1-4D0B-95EC-A0A42BC0D459}" type="slidenum">
              <a:rPr lang="en-US" smtClean="0"/>
              <a:t>‹#›</a:t>
            </a:fld>
            <a:endParaRPr lang="en-US"/>
          </a:p>
        </p:txBody>
      </p:sp>
    </p:spTree>
    <p:extLst>
      <p:ext uri="{BB962C8B-B14F-4D97-AF65-F5344CB8AC3E}">
        <p14:creationId xmlns:p14="http://schemas.microsoft.com/office/powerpoint/2010/main" val="418605167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931ABE-303C-4185-8827-E08DCAE65B45}"/>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341A3FC2-EF10-4F88-B49B-BEF0890DAE2C}"/>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4F4A81C3-440D-45D3-9C73-D0FCD1D9FAAD}"/>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3B3948F7-5061-4278-9350-CB8FBDD8D28E}"/>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2FB15936-E96A-4A53-A0C1-5A323EAF26C2}"/>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483933C6-6F7C-4205-82BF-8254F761F554}"/>
              </a:ext>
            </a:extLst>
          </p:cNvPr>
          <p:cNvSpPr>
            <a:spLocks noGrp="1"/>
          </p:cNvSpPr>
          <p:nvPr>
            <p:ph type="dt" sz="half" idx="10"/>
          </p:nvPr>
        </p:nvSpPr>
        <p:spPr/>
        <p:txBody>
          <a:bodyPr/>
          <a:lstStyle/>
          <a:p>
            <a:fld id="{338A7372-5D67-48E4-BC61-F1879F21EC16}" type="datetimeFigureOut">
              <a:rPr lang="en-US" smtClean="0"/>
              <a:t>11/3/2020</a:t>
            </a:fld>
            <a:endParaRPr lang="en-US"/>
          </a:p>
        </p:txBody>
      </p:sp>
      <p:sp>
        <p:nvSpPr>
          <p:cNvPr id="8" name="Footer Placeholder 7">
            <a:extLst>
              <a:ext uri="{FF2B5EF4-FFF2-40B4-BE49-F238E27FC236}">
                <a16:creationId xmlns:a16="http://schemas.microsoft.com/office/drawing/2014/main" id="{C8FEFB43-A71E-4555-994B-9BD1FFB1F8AE}"/>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078C792B-134B-4B55-8E74-F14E3998408B}"/>
              </a:ext>
            </a:extLst>
          </p:cNvPr>
          <p:cNvSpPr>
            <a:spLocks noGrp="1"/>
          </p:cNvSpPr>
          <p:nvPr>
            <p:ph type="sldNum" sz="quarter" idx="12"/>
          </p:nvPr>
        </p:nvSpPr>
        <p:spPr/>
        <p:txBody>
          <a:bodyPr/>
          <a:lstStyle/>
          <a:p>
            <a:fld id="{647D508A-95A1-4D0B-95EC-A0A42BC0D459}" type="slidenum">
              <a:rPr lang="en-US" smtClean="0"/>
              <a:t>‹#›</a:t>
            </a:fld>
            <a:endParaRPr lang="en-US"/>
          </a:p>
        </p:txBody>
      </p:sp>
    </p:spTree>
    <p:extLst>
      <p:ext uri="{BB962C8B-B14F-4D97-AF65-F5344CB8AC3E}">
        <p14:creationId xmlns:p14="http://schemas.microsoft.com/office/powerpoint/2010/main" val="102177525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1B83B0-B82F-48DD-B33E-E1F19AE254A2}"/>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953E88D9-DB4D-4982-9BCD-78975E479386}"/>
              </a:ext>
            </a:extLst>
          </p:cNvPr>
          <p:cNvSpPr>
            <a:spLocks noGrp="1"/>
          </p:cNvSpPr>
          <p:nvPr>
            <p:ph type="dt" sz="half" idx="10"/>
          </p:nvPr>
        </p:nvSpPr>
        <p:spPr/>
        <p:txBody>
          <a:bodyPr/>
          <a:lstStyle/>
          <a:p>
            <a:fld id="{338A7372-5D67-48E4-BC61-F1879F21EC16}" type="datetimeFigureOut">
              <a:rPr lang="en-US" smtClean="0"/>
              <a:t>11/3/2020</a:t>
            </a:fld>
            <a:endParaRPr lang="en-US"/>
          </a:p>
        </p:txBody>
      </p:sp>
      <p:sp>
        <p:nvSpPr>
          <p:cNvPr id="4" name="Footer Placeholder 3">
            <a:extLst>
              <a:ext uri="{FF2B5EF4-FFF2-40B4-BE49-F238E27FC236}">
                <a16:creationId xmlns:a16="http://schemas.microsoft.com/office/drawing/2014/main" id="{0BF685F3-FDC6-45F1-B96F-0166E400166C}"/>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9C0EB016-5065-41A2-AD9B-6C0BBA64BF13}"/>
              </a:ext>
            </a:extLst>
          </p:cNvPr>
          <p:cNvSpPr>
            <a:spLocks noGrp="1"/>
          </p:cNvSpPr>
          <p:nvPr>
            <p:ph type="sldNum" sz="quarter" idx="12"/>
          </p:nvPr>
        </p:nvSpPr>
        <p:spPr/>
        <p:txBody>
          <a:bodyPr/>
          <a:lstStyle/>
          <a:p>
            <a:fld id="{647D508A-95A1-4D0B-95EC-A0A42BC0D459}" type="slidenum">
              <a:rPr lang="en-US" smtClean="0"/>
              <a:t>‹#›</a:t>
            </a:fld>
            <a:endParaRPr lang="en-US"/>
          </a:p>
        </p:txBody>
      </p:sp>
    </p:spTree>
    <p:extLst>
      <p:ext uri="{BB962C8B-B14F-4D97-AF65-F5344CB8AC3E}">
        <p14:creationId xmlns:p14="http://schemas.microsoft.com/office/powerpoint/2010/main" val="190100207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47CB72D6-6F36-43BD-BBB1-8F45096FDE73}"/>
              </a:ext>
            </a:extLst>
          </p:cNvPr>
          <p:cNvSpPr>
            <a:spLocks noGrp="1"/>
          </p:cNvSpPr>
          <p:nvPr>
            <p:ph type="dt" sz="half" idx="10"/>
          </p:nvPr>
        </p:nvSpPr>
        <p:spPr/>
        <p:txBody>
          <a:bodyPr/>
          <a:lstStyle/>
          <a:p>
            <a:fld id="{338A7372-5D67-48E4-BC61-F1879F21EC16}" type="datetimeFigureOut">
              <a:rPr lang="en-US" smtClean="0"/>
              <a:t>11/3/2020</a:t>
            </a:fld>
            <a:endParaRPr lang="en-US"/>
          </a:p>
        </p:txBody>
      </p:sp>
      <p:sp>
        <p:nvSpPr>
          <p:cNvPr id="3" name="Footer Placeholder 2">
            <a:extLst>
              <a:ext uri="{FF2B5EF4-FFF2-40B4-BE49-F238E27FC236}">
                <a16:creationId xmlns:a16="http://schemas.microsoft.com/office/drawing/2014/main" id="{D6F2F217-4913-4761-8138-24BC2976E246}"/>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40A0B4BB-01EE-43E4-8511-A6B9FE6DB5D2}"/>
              </a:ext>
            </a:extLst>
          </p:cNvPr>
          <p:cNvSpPr>
            <a:spLocks noGrp="1"/>
          </p:cNvSpPr>
          <p:nvPr>
            <p:ph type="sldNum" sz="quarter" idx="12"/>
          </p:nvPr>
        </p:nvSpPr>
        <p:spPr/>
        <p:txBody>
          <a:bodyPr/>
          <a:lstStyle/>
          <a:p>
            <a:fld id="{647D508A-95A1-4D0B-95EC-A0A42BC0D459}" type="slidenum">
              <a:rPr lang="en-US" smtClean="0"/>
              <a:t>‹#›</a:t>
            </a:fld>
            <a:endParaRPr lang="en-US"/>
          </a:p>
        </p:txBody>
      </p:sp>
    </p:spTree>
    <p:extLst>
      <p:ext uri="{BB962C8B-B14F-4D97-AF65-F5344CB8AC3E}">
        <p14:creationId xmlns:p14="http://schemas.microsoft.com/office/powerpoint/2010/main" val="377687843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3D59CE-E178-4411-98E4-049292FA17DC}"/>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74DFCC24-9E5D-46CF-AA12-31D95F29D87C}"/>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85BDE2BD-4E3D-4E19-9D39-785667AB6AC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5F8D821A-5464-4616-A95E-41C2D456AB1B}"/>
              </a:ext>
            </a:extLst>
          </p:cNvPr>
          <p:cNvSpPr>
            <a:spLocks noGrp="1"/>
          </p:cNvSpPr>
          <p:nvPr>
            <p:ph type="dt" sz="half" idx="10"/>
          </p:nvPr>
        </p:nvSpPr>
        <p:spPr/>
        <p:txBody>
          <a:bodyPr/>
          <a:lstStyle/>
          <a:p>
            <a:fld id="{338A7372-5D67-48E4-BC61-F1879F21EC16}" type="datetimeFigureOut">
              <a:rPr lang="en-US" smtClean="0"/>
              <a:t>11/3/2020</a:t>
            </a:fld>
            <a:endParaRPr lang="en-US"/>
          </a:p>
        </p:txBody>
      </p:sp>
      <p:sp>
        <p:nvSpPr>
          <p:cNvPr id="6" name="Footer Placeholder 5">
            <a:extLst>
              <a:ext uri="{FF2B5EF4-FFF2-40B4-BE49-F238E27FC236}">
                <a16:creationId xmlns:a16="http://schemas.microsoft.com/office/drawing/2014/main" id="{E133C98D-37C8-4C2B-979A-1FD8AD4A8B05}"/>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ABD3A969-C21B-4017-9D23-695703344E9B}"/>
              </a:ext>
            </a:extLst>
          </p:cNvPr>
          <p:cNvSpPr>
            <a:spLocks noGrp="1"/>
          </p:cNvSpPr>
          <p:nvPr>
            <p:ph type="sldNum" sz="quarter" idx="12"/>
          </p:nvPr>
        </p:nvSpPr>
        <p:spPr/>
        <p:txBody>
          <a:bodyPr/>
          <a:lstStyle/>
          <a:p>
            <a:fld id="{647D508A-95A1-4D0B-95EC-A0A42BC0D459}" type="slidenum">
              <a:rPr lang="en-US" smtClean="0"/>
              <a:t>‹#›</a:t>
            </a:fld>
            <a:endParaRPr lang="en-US"/>
          </a:p>
        </p:txBody>
      </p:sp>
    </p:spTree>
    <p:extLst>
      <p:ext uri="{BB962C8B-B14F-4D97-AF65-F5344CB8AC3E}">
        <p14:creationId xmlns:p14="http://schemas.microsoft.com/office/powerpoint/2010/main" val="156509588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E7F352-F2BA-4181-A56E-3A27838784DF}"/>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7C240421-FED0-4C6B-B38D-B44882719AB8}"/>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5C238195-C953-491C-A7B7-90C8B813502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12ABF875-1C59-4325-82A7-909B046A84D6}"/>
              </a:ext>
            </a:extLst>
          </p:cNvPr>
          <p:cNvSpPr>
            <a:spLocks noGrp="1"/>
          </p:cNvSpPr>
          <p:nvPr>
            <p:ph type="dt" sz="half" idx="10"/>
          </p:nvPr>
        </p:nvSpPr>
        <p:spPr/>
        <p:txBody>
          <a:bodyPr/>
          <a:lstStyle/>
          <a:p>
            <a:fld id="{338A7372-5D67-48E4-BC61-F1879F21EC16}" type="datetimeFigureOut">
              <a:rPr lang="en-US" smtClean="0"/>
              <a:t>11/3/2020</a:t>
            </a:fld>
            <a:endParaRPr lang="en-US"/>
          </a:p>
        </p:txBody>
      </p:sp>
      <p:sp>
        <p:nvSpPr>
          <p:cNvPr id="6" name="Footer Placeholder 5">
            <a:extLst>
              <a:ext uri="{FF2B5EF4-FFF2-40B4-BE49-F238E27FC236}">
                <a16:creationId xmlns:a16="http://schemas.microsoft.com/office/drawing/2014/main" id="{9A53AF70-1D88-40F6-A950-84EA569C9AD5}"/>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C4315010-6D46-40B9-AD10-BB2D18342144}"/>
              </a:ext>
            </a:extLst>
          </p:cNvPr>
          <p:cNvSpPr>
            <a:spLocks noGrp="1"/>
          </p:cNvSpPr>
          <p:nvPr>
            <p:ph type="sldNum" sz="quarter" idx="12"/>
          </p:nvPr>
        </p:nvSpPr>
        <p:spPr/>
        <p:txBody>
          <a:bodyPr/>
          <a:lstStyle/>
          <a:p>
            <a:fld id="{647D508A-95A1-4D0B-95EC-A0A42BC0D459}" type="slidenum">
              <a:rPr lang="en-US" smtClean="0"/>
              <a:t>‹#›</a:t>
            </a:fld>
            <a:endParaRPr lang="en-US"/>
          </a:p>
        </p:txBody>
      </p:sp>
    </p:spTree>
    <p:extLst>
      <p:ext uri="{BB962C8B-B14F-4D97-AF65-F5344CB8AC3E}">
        <p14:creationId xmlns:p14="http://schemas.microsoft.com/office/powerpoint/2010/main" val="316084157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C7571BBC-8E12-4190-B0CD-761A0D14E92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96C04DFB-9F15-41D8-903B-547A99610D62}"/>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05BC6B4-2A49-49DB-94EC-3FEC82913E47}"/>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38A7372-5D67-48E4-BC61-F1879F21EC16}" type="datetimeFigureOut">
              <a:rPr lang="en-US" smtClean="0"/>
              <a:t>11/3/2020</a:t>
            </a:fld>
            <a:endParaRPr lang="en-US"/>
          </a:p>
        </p:txBody>
      </p:sp>
      <p:sp>
        <p:nvSpPr>
          <p:cNvPr id="5" name="Footer Placeholder 4">
            <a:extLst>
              <a:ext uri="{FF2B5EF4-FFF2-40B4-BE49-F238E27FC236}">
                <a16:creationId xmlns:a16="http://schemas.microsoft.com/office/drawing/2014/main" id="{B74747A1-0899-44AA-83D9-73A9276FD28D}"/>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299C2D91-4220-4654-BADB-895A65F4044B}"/>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47D508A-95A1-4D0B-95EC-A0A42BC0D459}" type="slidenum">
              <a:rPr lang="en-US" smtClean="0"/>
              <a:t>‹#›</a:t>
            </a:fld>
            <a:endParaRPr lang="en-US"/>
          </a:p>
        </p:txBody>
      </p:sp>
    </p:spTree>
    <p:extLst>
      <p:ext uri="{BB962C8B-B14F-4D97-AF65-F5344CB8AC3E}">
        <p14:creationId xmlns:p14="http://schemas.microsoft.com/office/powerpoint/2010/main" val="337100911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6334316"/>
            <a:ext cx="12191985" cy="664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en-US"/>
              <a:t>Click to edit Master title style</a:t>
            </a:r>
            <a:endParaRPr lang="en-US" dirty="0"/>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defRPr>
            </a:lvl1pPr>
          </a:lstStyle>
          <a:p>
            <a:fld id="{0E63220E-6FDA-4ABD-BD1B-9046C5606EDF}" type="datetime1">
              <a:rPr lang="en-US" smtClean="0"/>
              <a:t>11/3/2020</a:t>
            </a:fld>
            <a:endParaRPr lang="en-US" dirty="0"/>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r>
              <a:rPr lang="en-US"/>
              <a:t>Prepared By: Eng.Salah Abu-Ghalyon</a:t>
            </a:r>
            <a:endParaRPr lang="en-US" dirty="0"/>
          </a:p>
        </p:txBody>
      </p:sp>
      <p:sp>
        <p:nvSpPr>
          <p:cNvPr id="6" name="Slide Number Placeholder 5"/>
          <p:cNvSpPr>
            <a:spLocks noGrp="1"/>
          </p:cNvSpPr>
          <p:nvPr>
            <p:ph type="sldNum" sz="quarter" idx="4"/>
          </p:nvPr>
        </p:nvSpPr>
        <p:spPr>
          <a:xfrm>
            <a:off x="9900458" y="6459785"/>
            <a:ext cx="1312025" cy="365125"/>
          </a:xfrm>
          <a:prstGeom prst="rect">
            <a:avLst/>
          </a:prstGeom>
        </p:spPr>
        <p:txBody>
          <a:bodyPr vert="horz" lIns="91440" tIns="45720" rIns="91440" bIns="45720" rtlCol="0" anchor="ctr"/>
          <a:lstStyle>
            <a:lvl1pPr algn="r">
              <a:defRPr sz="1050">
                <a:solidFill>
                  <a:srgbClr val="FFFFFF"/>
                </a:solidFill>
              </a:defRPr>
            </a:lvl1pPr>
          </a:lstStyle>
          <a:p>
            <a:fld id="{48F63A3B-78C7-47BE-AE5E-E10140E04643}" type="slidenum">
              <a:rPr lang="en-US" smtClean="0"/>
              <a:pPr/>
              <a:t>‹#›</a:t>
            </a:fld>
            <a:endParaRPr lang="en-US" dirty="0"/>
          </a:p>
        </p:txBody>
      </p:sp>
      <p:cxnSp>
        <p:nvCxnSpPr>
          <p:cNvPr id="10" name="Straight Connector 9"/>
          <p:cNvCxnSpPr/>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4962334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sldNum="0" hdr="0" ftr="0" dt="0"/>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image" Target="../media/image4.emf"/><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56152" y="2514119"/>
            <a:ext cx="10363200" cy="1829761"/>
          </a:xfrm>
        </p:spPr>
        <p:txBody>
          <a:bodyPr>
            <a:noAutofit/>
          </a:bodyPr>
          <a:lstStyle/>
          <a:p>
            <a:pPr algn="ctr"/>
            <a:br>
              <a:rPr lang="en-US" sz="6600" dirty="0"/>
            </a:br>
            <a:br>
              <a:rPr lang="en-US" sz="6600" dirty="0"/>
            </a:br>
            <a:br>
              <a:rPr lang="en-US" sz="6600" dirty="0"/>
            </a:br>
            <a:br>
              <a:rPr lang="en-US" sz="6600" dirty="0"/>
            </a:br>
            <a:br>
              <a:rPr lang="en-US" sz="6600" dirty="0"/>
            </a:br>
            <a:br>
              <a:rPr lang="en-US" sz="6600" dirty="0"/>
            </a:br>
            <a:br>
              <a:rPr lang="en-US" sz="6600" dirty="0"/>
            </a:br>
            <a:br>
              <a:rPr lang="en-US" sz="6600" dirty="0"/>
            </a:br>
            <a:br>
              <a:rPr lang="en-US" sz="6600" dirty="0"/>
            </a:br>
            <a:br>
              <a:rPr lang="en-US" sz="6600" dirty="0"/>
            </a:br>
            <a:r>
              <a:rPr lang="en-US" sz="4800" dirty="0">
                <a:solidFill>
                  <a:schemeClr val="accent5">
                    <a:lumMod val="50000"/>
                  </a:schemeClr>
                </a:solidFill>
                <a:latin typeface="Andalus" panose="02020603050405020304" pitchFamily="18" charset="-78"/>
                <a:cs typeface="Andalus" panose="02020603050405020304" pitchFamily="18" charset="-78"/>
              </a:rPr>
              <a:t>Experiment 2:</a:t>
            </a:r>
            <a:br>
              <a:rPr lang="en-US" sz="4800" dirty="0">
                <a:solidFill>
                  <a:schemeClr val="accent5">
                    <a:lumMod val="50000"/>
                  </a:schemeClr>
                </a:solidFill>
                <a:latin typeface="Andalus" panose="02020603050405020304" pitchFamily="18" charset="-78"/>
                <a:cs typeface="Andalus" panose="02020603050405020304" pitchFamily="18" charset="-78"/>
              </a:rPr>
            </a:br>
            <a:r>
              <a:rPr lang="en-US" sz="4800" dirty="0">
                <a:solidFill>
                  <a:schemeClr val="accent5">
                    <a:lumMod val="50000"/>
                  </a:schemeClr>
                </a:solidFill>
                <a:latin typeface="Andalus" panose="02020603050405020304" pitchFamily="18" charset="-78"/>
                <a:cs typeface="Andalus" panose="02020603050405020304" pitchFamily="18" charset="-78"/>
              </a:rPr>
              <a:t>I/O Interfacing &amp; the 7-Segment Display </a:t>
            </a:r>
          </a:p>
        </p:txBody>
      </p:sp>
    </p:spTree>
    <p:extLst>
      <p:ext uri="{BB962C8B-B14F-4D97-AF65-F5344CB8AC3E}">
        <p14:creationId xmlns:p14="http://schemas.microsoft.com/office/powerpoint/2010/main" val="304563091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47869" y="286603"/>
            <a:ext cx="10707811" cy="1450757"/>
          </a:xfrm>
        </p:spPr>
        <p:txBody>
          <a:bodyPr>
            <a:normAutofit/>
          </a:bodyPr>
          <a:lstStyle/>
          <a:p>
            <a:pPr marL="342900" indent="-342900">
              <a:buFont typeface="Wingdings" panose="05000000000000000000" pitchFamily="2" charset="2"/>
              <a:buChar char="Ø"/>
            </a:pPr>
            <a:r>
              <a:rPr lang="en-US" sz="2400" dirty="0"/>
              <a:t>Write assembly a code to display the 6 number in the LED and the 7-segment display</a:t>
            </a:r>
          </a:p>
        </p:txBody>
      </p:sp>
      <p:pic>
        <p:nvPicPr>
          <p:cNvPr id="4" name="Content Placeholder 3"/>
          <p:cNvPicPr>
            <a:picLocks noGrp="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3632185" y="1846263"/>
            <a:ext cx="4987956" cy="4022725"/>
          </a:xfrm>
          <a:prstGeom prst="rect">
            <a:avLst/>
          </a:prstGeom>
          <a:noFill/>
          <a:ln>
            <a:noFill/>
          </a:ln>
        </p:spPr>
      </p:pic>
    </p:spTree>
    <p:extLst>
      <p:ext uri="{BB962C8B-B14F-4D97-AF65-F5344CB8AC3E}">
        <p14:creationId xmlns:p14="http://schemas.microsoft.com/office/powerpoint/2010/main" val="356639259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sz="half" idx="1"/>
          </p:nvPr>
        </p:nvSpPr>
        <p:spPr>
          <a:xfrm>
            <a:off x="1750421" y="1954108"/>
            <a:ext cx="4937760" cy="4023360"/>
          </a:xfrm>
        </p:spPr>
        <p:txBody>
          <a:bodyPr>
            <a:normAutofit fontScale="62500" lnSpcReduction="20000"/>
          </a:bodyPr>
          <a:lstStyle/>
          <a:p>
            <a:pPr marL="0" marR="0">
              <a:lnSpc>
                <a:spcPct val="107000"/>
              </a:lnSpc>
              <a:spcBef>
                <a:spcPts val="0"/>
              </a:spcBef>
              <a:spcAft>
                <a:spcPts val="800"/>
              </a:spcAft>
            </a:pPr>
            <a:r>
              <a:rPr lang="en-US" i="1" dirty="0">
                <a:latin typeface="Times New Roman" panose="02020603050405020304" pitchFamily="18" charset="0"/>
                <a:ea typeface="Calibri" panose="020F0502020204030204" pitchFamily="34" charset="0"/>
                <a:cs typeface="Arial" panose="020B0604020202020204" pitchFamily="34" charset="0"/>
              </a:rPr>
              <a:t>#INCLUDE "P16F84A.INC" </a:t>
            </a:r>
            <a:endParaRPr lang="en-US" sz="1800" dirty="0">
              <a:latin typeface="Calibri" panose="020F0502020204030204" pitchFamily="34" charset="0"/>
              <a:ea typeface="Calibri" panose="020F0502020204030204" pitchFamily="34" charset="0"/>
              <a:cs typeface="Arial" panose="020B0604020202020204" pitchFamily="34" charset="0"/>
            </a:endParaRPr>
          </a:p>
          <a:p>
            <a:pPr marL="0" marR="0">
              <a:lnSpc>
                <a:spcPct val="107000"/>
              </a:lnSpc>
              <a:spcBef>
                <a:spcPts val="0"/>
              </a:spcBef>
              <a:spcAft>
                <a:spcPts val="800"/>
              </a:spcAft>
            </a:pPr>
            <a:r>
              <a:rPr lang="en-US" i="1" dirty="0">
                <a:latin typeface="Times New Roman" panose="02020603050405020304" pitchFamily="18" charset="0"/>
                <a:ea typeface="Calibri" panose="020F0502020204030204" pitchFamily="34" charset="0"/>
                <a:cs typeface="Arial" panose="020B0604020202020204" pitchFamily="34" charset="0"/>
              </a:rPr>
              <a:t> CBLOCK 0X30	</a:t>
            </a:r>
            <a:endParaRPr lang="en-US" sz="1800" dirty="0">
              <a:latin typeface="Calibri" panose="020F0502020204030204" pitchFamily="34" charset="0"/>
              <a:ea typeface="Calibri" panose="020F0502020204030204" pitchFamily="34" charset="0"/>
              <a:cs typeface="Arial" panose="020B0604020202020204" pitchFamily="34" charset="0"/>
            </a:endParaRPr>
          </a:p>
          <a:p>
            <a:pPr marL="0" marR="0">
              <a:lnSpc>
                <a:spcPct val="107000"/>
              </a:lnSpc>
              <a:spcBef>
                <a:spcPts val="0"/>
              </a:spcBef>
              <a:spcAft>
                <a:spcPts val="800"/>
              </a:spcAft>
            </a:pPr>
            <a:r>
              <a:rPr lang="en-US" i="1" dirty="0">
                <a:latin typeface="Times New Roman" panose="02020603050405020304" pitchFamily="18" charset="0"/>
                <a:ea typeface="Calibri" panose="020F0502020204030204" pitchFamily="34" charset="0"/>
                <a:cs typeface="Arial" panose="020B0604020202020204" pitchFamily="34" charset="0"/>
              </a:rPr>
              <a:t>   V1</a:t>
            </a:r>
            <a:endParaRPr lang="en-US" sz="1800" dirty="0">
              <a:latin typeface="Calibri" panose="020F0502020204030204" pitchFamily="34" charset="0"/>
              <a:ea typeface="Calibri" panose="020F0502020204030204" pitchFamily="34" charset="0"/>
              <a:cs typeface="Arial" panose="020B0604020202020204" pitchFamily="34" charset="0"/>
            </a:endParaRPr>
          </a:p>
          <a:p>
            <a:pPr marL="0" marR="0">
              <a:lnSpc>
                <a:spcPct val="107000"/>
              </a:lnSpc>
              <a:spcBef>
                <a:spcPts val="0"/>
              </a:spcBef>
              <a:spcAft>
                <a:spcPts val="800"/>
              </a:spcAft>
            </a:pPr>
            <a:r>
              <a:rPr lang="en-US" i="1" dirty="0">
                <a:latin typeface="Times New Roman" panose="02020603050405020304" pitchFamily="18" charset="0"/>
                <a:ea typeface="Calibri" panose="020F0502020204030204" pitchFamily="34" charset="0"/>
                <a:cs typeface="Arial" panose="020B0604020202020204" pitchFamily="34" charset="0"/>
              </a:rPr>
              <a:t>   V2</a:t>
            </a:r>
            <a:endParaRPr lang="en-US" sz="1800" dirty="0">
              <a:latin typeface="Calibri" panose="020F0502020204030204" pitchFamily="34" charset="0"/>
              <a:ea typeface="Calibri" panose="020F0502020204030204" pitchFamily="34" charset="0"/>
              <a:cs typeface="Arial" panose="020B0604020202020204" pitchFamily="34" charset="0"/>
            </a:endParaRPr>
          </a:p>
          <a:p>
            <a:pPr marL="0" marR="0">
              <a:lnSpc>
                <a:spcPct val="107000"/>
              </a:lnSpc>
              <a:spcBef>
                <a:spcPts val="0"/>
              </a:spcBef>
              <a:spcAft>
                <a:spcPts val="800"/>
              </a:spcAft>
            </a:pPr>
            <a:r>
              <a:rPr lang="en-US" i="1" dirty="0">
                <a:latin typeface="Times New Roman" panose="02020603050405020304" pitchFamily="18" charset="0"/>
                <a:ea typeface="Calibri" panose="020F0502020204030204" pitchFamily="34" charset="0"/>
                <a:cs typeface="Arial" panose="020B0604020202020204" pitchFamily="34" charset="0"/>
              </a:rPr>
              <a:t> ENDC</a:t>
            </a:r>
            <a:endParaRPr lang="en-US" sz="1800" dirty="0">
              <a:latin typeface="Calibri" panose="020F0502020204030204" pitchFamily="34" charset="0"/>
              <a:ea typeface="Calibri" panose="020F0502020204030204" pitchFamily="34" charset="0"/>
              <a:cs typeface="Arial" panose="020B0604020202020204" pitchFamily="34" charset="0"/>
            </a:endParaRPr>
          </a:p>
          <a:p>
            <a:pPr marL="0" marR="0" defTabSz="512763">
              <a:lnSpc>
                <a:spcPct val="107000"/>
              </a:lnSpc>
              <a:spcBef>
                <a:spcPts val="0"/>
              </a:spcBef>
              <a:spcAft>
                <a:spcPts val="800"/>
              </a:spcAft>
            </a:pPr>
            <a:r>
              <a:rPr lang="en-US" i="1" dirty="0">
                <a:latin typeface="Times New Roman" panose="02020603050405020304" pitchFamily="18" charset="0"/>
                <a:ea typeface="Calibri" panose="020F0502020204030204" pitchFamily="34" charset="0"/>
                <a:cs typeface="Arial" panose="020B0604020202020204" pitchFamily="34" charset="0"/>
              </a:rPr>
              <a:t>	ORG 0X000</a:t>
            </a:r>
            <a:endParaRPr lang="en-US" sz="1800" dirty="0">
              <a:latin typeface="Calibri" panose="020F0502020204030204" pitchFamily="34" charset="0"/>
              <a:ea typeface="Calibri" panose="020F0502020204030204" pitchFamily="34" charset="0"/>
              <a:cs typeface="Arial" panose="020B0604020202020204" pitchFamily="34" charset="0"/>
            </a:endParaRPr>
          </a:p>
          <a:p>
            <a:pPr marL="0" marR="0" defTabSz="512763">
              <a:lnSpc>
                <a:spcPct val="107000"/>
              </a:lnSpc>
              <a:spcBef>
                <a:spcPts val="0"/>
              </a:spcBef>
              <a:spcAft>
                <a:spcPts val="800"/>
              </a:spcAft>
            </a:pPr>
            <a:r>
              <a:rPr lang="en-US" i="1" dirty="0">
                <a:latin typeface="Times New Roman" panose="02020603050405020304" pitchFamily="18" charset="0"/>
                <a:ea typeface="Calibri" panose="020F0502020204030204" pitchFamily="34" charset="0"/>
                <a:cs typeface="Arial" panose="020B0604020202020204" pitchFamily="34" charset="0"/>
              </a:rPr>
              <a:t>	BANKSEL TRISA</a:t>
            </a:r>
            <a:endParaRPr lang="en-US" sz="1800" dirty="0">
              <a:latin typeface="Calibri" panose="020F0502020204030204" pitchFamily="34" charset="0"/>
              <a:ea typeface="Calibri" panose="020F0502020204030204" pitchFamily="34" charset="0"/>
              <a:cs typeface="Arial" panose="020B0604020202020204" pitchFamily="34" charset="0"/>
            </a:endParaRPr>
          </a:p>
          <a:p>
            <a:pPr marL="0" marR="0" defTabSz="512763">
              <a:lnSpc>
                <a:spcPct val="107000"/>
              </a:lnSpc>
              <a:spcBef>
                <a:spcPts val="0"/>
              </a:spcBef>
              <a:spcAft>
                <a:spcPts val="800"/>
              </a:spcAft>
            </a:pPr>
            <a:r>
              <a:rPr lang="en-US" i="1" dirty="0">
                <a:latin typeface="Times New Roman" panose="02020603050405020304" pitchFamily="18" charset="0"/>
                <a:ea typeface="Calibri" panose="020F0502020204030204" pitchFamily="34" charset="0"/>
                <a:cs typeface="Arial" panose="020B0604020202020204" pitchFamily="34" charset="0"/>
              </a:rPr>
              <a:t>	MOVLW 0X000</a:t>
            </a:r>
            <a:endParaRPr lang="en-US" sz="1800" dirty="0">
              <a:latin typeface="Calibri" panose="020F0502020204030204" pitchFamily="34" charset="0"/>
              <a:ea typeface="Calibri" panose="020F0502020204030204" pitchFamily="34" charset="0"/>
              <a:cs typeface="Arial" panose="020B0604020202020204" pitchFamily="34" charset="0"/>
            </a:endParaRPr>
          </a:p>
          <a:p>
            <a:pPr marL="0" marR="0" defTabSz="512763">
              <a:lnSpc>
                <a:spcPct val="107000"/>
              </a:lnSpc>
              <a:spcBef>
                <a:spcPts val="0"/>
              </a:spcBef>
              <a:spcAft>
                <a:spcPts val="800"/>
              </a:spcAft>
            </a:pPr>
            <a:r>
              <a:rPr lang="en-US" i="1" dirty="0">
                <a:latin typeface="Times New Roman" panose="02020603050405020304" pitchFamily="18" charset="0"/>
                <a:ea typeface="Calibri" panose="020F0502020204030204" pitchFamily="34" charset="0"/>
                <a:cs typeface="Arial" panose="020B0604020202020204" pitchFamily="34" charset="0"/>
              </a:rPr>
              <a:t>	MOVWF TRISA</a:t>
            </a:r>
            <a:endParaRPr lang="en-US" sz="1800" dirty="0">
              <a:latin typeface="Calibri" panose="020F0502020204030204" pitchFamily="34" charset="0"/>
              <a:ea typeface="Calibri" panose="020F0502020204030204" pitchFamily="34" charset="0"/>
              <a:cs typeface="Arial" panose="020B0604020202020204" pitchFamily="34" charset="0"/>
            </a:endParaRPr>
          </a:p>
          <a:p>
            <a:pPr marL="0" marR="0" defTabSz="512763">
              <a:lnSpc>
                <a:spcPct val="107000"/>
              </a:lnSpc>
              <a:spcBef>
                <a:spcPts val="0"/>
              </a:spcBef>
              <a:spcAft>
                <a:spcPts val="800"/>
              </a:spcAft>
            </a:pPr>
            <a:r>
              <a:rPr lang="en-US" i="1" dirty="0">
                <a:latin typeface="Times New Roman" panose="02020603050405020304" pitchFamily="18" charset="0"/>
                <a:ea typeface="Calibri" panose="020F0502020204030204" pitchFamily="34" charset="0"/>
                <a:cs typeface="Arial" panose="020B0604020202020204" pitchFamily="34" charset="0"/>
              </a:rPr>
              <a:t>	MOVWF TRISB</a:t>
            </a:r>
            <a:endParaRPr lang="en-US" sz="1800" dirty="0">
              <a:latin typeface="Calibri" panose="020F0502020204030204" pitchFamily="34" charset="0"/>
              <a:ea typeface="Calibri" panose="020F0502020204030204" pitchFamily="34" charset="0"/>
              <a:cs typeface="Arial" panose="020B0604020202020204" pitchFamily="34" charset="0"/>
            </a:endParaRPr>
          </a:p>
          <a:p>
            <a:pPr marL="0" marR="0" defTabSz="512763">
              <a:lnSpc>
                <a:spcPct val="107000"/>
              </a:lnSpc>
              <a:spcBef>
                <a:spcPts val="0"/>
              </a:spcBef>
              <a:spcAft>
                <a:spcPts val="800"/>
              </a:spcAft>
            </a:pPr>
            <a:r>
              <a:rPr lang="en-US" i="1" dirty="0">
                <a:latin typeface="Times New Roman" panose="02020603050405020304" pitchFamily="18" charset="0"/>
                <a:ea typeface="Calibri" panose="020F0502020204030204" pitchFamily="34" charset="0"/>
                <a:cs typeface="Arial" panose="020B0604020202020204" pitchFamily="34" charset="0"/>
              </a:rPr>
              <a:t>	BANKSEL PORTA</a:t>
            </a:r>
            <a:endParaRPr lang="en-US" sz="1800" dirty="0">
              <a:latin typeface="Calibri" panose="020F0502020204030204" pitchFamily="34" charset="0"/>
              <a:ea typeface="Calibri" panose="020F0502020204030204" pitchFamily="34" charset="0"/>
              <a:cs typeface="Arial" panose="020B0604020202020204" pitchFamily="34" charset="0"/>
            </a:endParaRPr>
          </a:p>
          <a:p>
            <a:pPr marL="0" marR="0">
              <a:lnSpc>
                <a:spcPct val="107000"/>
              </a:lnSpc>
              <a:spcBef>
                <a:spcPts val="0"/>
              </a:spcBef>
              <a:spcAft>
                <a:spcPts val="800"/>
              </a:spcAft>
            </a:pPr>
            <a:r>
              <a:rPr lang="en-US" i="1" dirty="0">
                <a:latin typeface="Times New Roman" panose="02020603050405020304" pitchFamily="18" charset="0"/>
                <a:ea typeface="Calibri" panose="020F0502020204030204" pitchFamily="34" charset="0"/>
                <a:cs typeface="Arial" panose="020B0604020202020204" pitchFamily="34" charset="0"/>
              </a:rPr>
              <a:t> DISPLAY</a:t>
            </a:r>
            <a:endParaRPr lang="en-US" sz="1800" dirty="0">
              <a:latin typeface="Calibri" panose="020F0502020204030204" pitchFamily="34" charset="0"/>
              <a:ea typeface="Calibri" panose="020F0502020204030204" pitchFamily="34" charset="0"/>
              <a:cs typeface="Arial" panose="020B0604020202020204" pitchFamily="34" charset="0"/>
            </a:endParaRPr>
          </a:p>
          <a:p>
            <a:endParaRPr lang="en-US" dirty="0"/>
          </a:p>
        </p:txBody>
      </p:sp>
      <p:sp>
        <p:nvSpPr>
          <p:cNvPr id="4" name="Content Placeholder 3"/>
          <p:cNvSpPr>
            <a:spLocks noGrp="1"/>
          </p:cNvSpPr>
          <p:nvPr>
            <p:ph sz="half" idx="2"/>
          </p:nvPr>
        </p:nvSpPr>
        <p:spPr>
          <a:xfrm>
            <a:off x="4333137" y="1873726"/>
            <a:ext cx="4937760" cy="4023360"/>
          </a:xfrm>
        </p:spPr>
        <p:txBody>
          <a:bodyPr>
            <a:normAutofit fontScale="62500" lnSpcReduction="20000"/>
          </a:bodyPr>
          <a:lstStyle/>
          <a:p>
            <a:pPr marL="779960" lvl="5" indent="0">
              <a:lnSpc>
                <a:spcPct val="107000"/>
              </a:lnSpc>
              <a:spcBef>
                <a:spcPts val="0"/>
              </a:spcBef>
              <a:spcAft>
                <a:spcPts val="800"/>
              </a:spcAft>
              <a:buNone/>
            </a:pPr>
            <a:r>
              <a:rPr lang="en-US" sz="2100" i="1" dirty="0">
                <a:latin typeface="Times New Roman" panose="02020603050405020304" pitchFamily="18" charset="0"/>
                <a:ea typeface="Calibri" panose="020F0502020204030204" pitchFamily="34" charset="0"/>
                <a:cs typeface="Arial" panose="020B0604020202020204" pitchFamily="34" charset="0"/>
              </a:rPr>
              <a:t>    MOVLW 6</a:t>
            </a:r>
          </a:p>
          <a:p>
            <a:pPr marL="0" marR="0">
              <a:lnSpc>
                <a:spcPct val="107000"/>
              </a:lnSpc>
              <a:spcBef>
                <a:spcPts val="0"/>
              </a:spcBef>
              <a:spcAft>
                <a:spcPts val="800"/>
              </a:spcAft>
            </a:pPr>
            <a:r>
              <a:rPr lang="en-US" i="1" dirty="0">
                <a:latin typeface="Times New Roman" panose="02020603050405020304" pitchFamily="18" charset="0"/>
                <a:ea typeface="Calibri" panose="020F0502020204030204" pitchFamily="34" charset="0"/>
                <a:cs typeface="Arial" panose="020B0604020202020204" pitchFamily="34" charset="0"/>
              </a:rPr>
              <a:t>	MOVWF PORTA</a:t>
            </a:r>
            <a:endParaRPr lang="en-US" sz="1800" dirty="0">
              <a:latin typeface="Calibri" panose="020F0502020204030204" pitchFamily="34" charset="0"/>
              <a:ea typeface="Calibri" panose="020F0502020204030204" pitchFamily="34" charset="0"/>
              <a:cs typeface="Arial" panose="020B0604020202020204" pitchFamily="34" charset="0"/>
            </a:endParaRPr>
          </a:p>
          <a:p>
            <a:pPr marL="0" marR="0">
              <a:lnSpc>
                <a:spcPct val="107000"/>
              </a:lnSpc>
              <a:spcBef>
                <a:spcPts val="0"/>
              </a:spcBef>
              <a:spcAft>
                <a:spcPts val="800"/>
              </a:spcAft>
            </a:pPr>
            <a:r>
              <a:rPr lang="en-US" i="1" dirty="0">
                <a:latin typeface="Times New Roman" panose="02020603050405020304" pitchFamily="18" charset="0"/>
                <a:ea typeface="Calibri" panose="020F0502020204030204" pitchFamily="34" charset="0"/>
                <a:cs typeface="Arial" panose="020B0604020202020204" pitchFamily="34" charset="0"/>
              </a:rPr>
              <a:t>	CALL DELAY</a:t>
            </a:r>
            <a:endParaRPr lang="en-US" sz="1800" dirty="0">
              <a:latin typeface="Calibri" panose="020F0502020204030204" pitchFamily="34" charset="0"/>
              <a:ea typeface="Calibri" panose="020F0502020204030204" pitchFamily="34" charset="0"/>
              <a:cs typeface="Arial" panose="020B0604020202020204" pitchFamily="34" charset="0"/>
            </a:endParaRPr>
          </a:p>
          <a:p>
            <a:pPr marL="0" marR="0">
              <a:lnSpc>
                <a:spcPct val="107000"/>
              </a:lnSpc>
              <a:spcBef>
                <a:spcPts val="0"/>
              </a:spcBef>
              <a:spcAft>
                <a:spcPts val="800"/>
              </a:spcAft>
            </a:pPr>
            <a:r>
              <a:rPr lang="en-US" i="1" dirty="0">
                <a:latin typeface="Times New Roman" panose="02020603050405020304" pitchFamily="18" charset="0"/>
                <a:ea typeface="Calibri" panose="020F0502020204030204" pitchFamily="34" charset="0"/>
                <a:cs typeface="Arial" panose="020B0604020202020204" pitchFamily="34" charset="0"/>
              </a:rPr>
              <a:t>	MOVLW B'01111101'</a:t>
            </a:r>
            <a:endParaRPr lang="en-US" sz="1800" dirty="0">
              <a:latin typeface="Calibri" panose="020F0502020204030204" pitchFamily="34" charset="0"/>
              <a:ea typeface="Calibri" panose="020F0502020204030204" pitchFamily="34" charset="0"/>
              <a:cs typeface="Arial" panose="020B0604020202020204" pitchFamily="34" charset="0"/>
            </a:endParaRPr>
          </a:p>
          <a:p>
            <a:pPr marL="0" marR="0">
              <a:lnSpc>
                <a:spcPct val="107000"/>
              </a:lnSpc>
              <a:spcBef>
                <a:spcPts val="0"/>
              </a:spcBef>
              <a:spcAft>
                <a:spcPts val="800"/>
              </a:spcAft>
            </a:pPr>
            <a:r>
              <a:rPr lang="en-US" i="1" dirty="0">
                <a:latin typeface="Times New Roman" panose="02020603050405020304" pitchFamily="18" charset="0"/>
                <a:ea typeface="Calibri" panose="020F0502020204030204" pitchFamily="34" charset="0"/>
                <a:cs typeface="Arial" panose="020B0604020202020204" pitchFamily="34" charset="0"/>
              </a:rPr>
              <a:t>	MOVWF PORTB</a:t>
            </a:r>
            <a:endParaRPr lang="en-US" sz="1800" dirty="0">
              <a:latin typeface="Calibri" panose="020F0502020204030204" pitchFamily="34" charset="0"/>
              <a:ea typeface="Calibri" panose="020F0502020204030204" pitchFamily="34" charset="0"/>
              <a:cs typeface="Arial" panose="020B0604020202020204" pitchFamily="34" charset="0"/>
            </a:endParaRPr>
          </a:p>
          <a:p>
            <a:pPr marL="0" marR="0">
              <a:lnSpc>
                <a:spcPct val="107000"/>
              </a:lnSpc>
              <a:spcBef>
                <a:spcPts val="0"/>
              </a:spcBef>
              <a:spcAft>
                <a:spcPts val="800"/>
              </a:spcAft>
            </a:pPr>
            <a:r>
              <a:rPr lang="en-US" i="1" dirty="0">
                <a:latin typeface="Times New Roman" panose="02020603050405020304" pitchFamily="18" charset="0"/>
                <a:ea typeface="Calibri" panose="020F0502020204030204" pitchFamily="34" charset="0"/>
                <a:cs typeface="Arial" panose="020B0604020202020204" pitchFamily="34" charset="0"/>
              </a:rPr>
              <a:t>	CALL DELAY</a:t>
            </a:r>
            <a:endParaRPr lang="en-US" sz="1800" dirty="0">
              <a:latin typeface="Calibri" panose="020F0502020204030204" pitchFamily="34" charset="0"/>
              <a:ea typeface="Calibri" panose="020F0502020204030204" pitchFamily="34" charset="0"/>
              <a:cs typeface="Arial" panose="020B0604020202020204" pitchFamily="34" charset="0"/>
            </a:endParaRPr>
          </a:p>
          <a:p>
            <a:pPr marL="0" marR="0">
              <a:lnSpc>
                <a:spcPct val="107000"/>
              </a:lnSpc>
              <a:spcBef>
                <a:spcPts val="0"/>
              </a:spcBef>
              <a:spcAft>
                <a:spcPts val="800"/>
              </a:spcAft>
            </a:pPr>
            <a:r>
              <a:rPr lang="en-US" i="1" dirty="0">
                <a:latin typeface="Times New Roman" panose="02020603050405020304" pitchFamily="18" charset="0"/>
                <a:ea typeface="Calibri" panose="020F0502020204030204" pitchFamily="34" charset="0"/>
                <a:cs typeface="Arial" panose="020B0604020202020204" pitchFamily="34" charset="0"/>
              </a:rPr>
              <a:t>	GOTO DISPLAY</a:t>
            </a:r>
            <a:endParaRPr lang="en-US" sz="1800" dirty="0">
              <a:latin typeface="Calibri" panose="020F0502020204030204" pitchFamily="34" charset="0"/>
              <a:ea typeface="Calibri" panose="020F0502020204030204" pitchFamily="34" charset="0"/>
              <a:cs typeface="Arial" panose="020B0604020202020204" pitchFamily="34" charset="0"/>
            </a:endParaRPr>
          </a:p>
          <a:p>
            <a:pPr marL="0" marR="0">
              <a:lnSpc>
                <a:spcPct val="107000"/>
              </a:lnSpc>
              <a:spcBef>
                <a:spcPts val="0"/>
              </a:spcBef>
              <a:spcAft>
                <a:spcPts val="0"/>
              </a:spcAft>
            </a:pPr>
            <a:r>
              <a:rPr lang="en-US" i="1" dirty="0">
                <a:latin typeface="Times New Roman" panose="02020603050405020304" pitchFamily="18" charset="0"/>
                <a:ea typeface="Calibri" panose="020F0502020204030204" pitchFamily="34" charset="0"/>
                <a:cs typeface="Arial" panose="020B0604020202020204" pitchFamily="34" charset="0"/>
              </a:rPr>
              <a:t>       DELAY				</a:t>
            </a:r>
            <a:endParaRPr lang="en-US" sz="1800" dirty="0">
              <a:latin typeface="Calibri" panose="020F0502020204030204" pitchFamily="34" charset="0"/>
              <a:ea typeface="Calibri" panose="020F0502020204030204" pitchFamily="34" charset="0"/>
              <a:cs typeface="Arial" panose="020B0604020202020204" pitchFamily="34" charset="0"/>
            </a:endParaRPr>
          </a:p>
          <a:p>
            <a:pPr marL="0" marR="0">
              <a:lnSpc>
                <a:spcPct val="107000"/>
              </a:lnSpc>
              <a:spcBef>
                <a:spcPts val="0"/>
              </a:spcBef>
              <a:spcAft>
                <a:spcPts val="0"/>
              </a:spcAft>
            </a:pPr>
            <a:r>
              <a:rPr lang="en-US" i="1" dirty="0">
                <a:latin typeface="Times New Roman" panose="02020603050405020304" pitchFamily="18" charset="0"/>
                <a:ea typeface="Calibri" panose="020F0502020204030204" pitchFamily="34" charset="0"/>
                <a:cs typeface="Arial" panose="020B0604020202020204" pitchFamily="34" charset="0"/>
              </a:rPr>
              <a:t>	MOVLW	 0XFF</a:t>
            </a:r>
            <a:endParaRPr lang="en-US" sz="1800" dirty="0">
              <a:latin typeface="Calibri" panose="020F0502020204030204" pitchFamily="34" charset="0"/>
              <a:ea typeface="Calibri" panose="020F0502020204030204" pitchFamily="34" charset="0"/>
              <a:cs typeface="Arial" panose="020B0604020202020204" pitchFamily="34" charset="0"/>
            </a:endParaRPr>
          </a:p>
          <a:p>
            <a:pPr marL="0" marR="0">
              <a:lnSpc>
                <a:spcPct val="107000"/>
              </a:lnSpc>
              <a:spcBef>
                <a:spcPts val="0"/>
              </a:spcBef>
              <a:spcAft>
                <a:spcPts val="0"/>
              </a:spcAft>
            </a:pPr>
            <a:r>
              <a:rPr lang="en-US" i="1" dirty="0">
                <a:latin typeface="Times New Roman" panose="02020603050405020304" pitchFamily="18" charset="0"/>
                <a:ea typeface="Calibri" panose="020F0502020204030204" pitchFamily="34" charset="0"/>
                <a:cs typeface="Arial" panose="020B0604020202020204" pitchFamily="34" charset="0"/>
              </a:rPr>
              <a:t>	MOVWF	 V1</a:t>
            </a:r>
            <a:endParaRPr lang="en-US" sz="1800" dirty="0">
              <a:latin typeface="Calibri" panose="020F0502020204030204" pitchFamily="34" charset="0"/>
              <a:ea typeface="Calibri" panose="020F0502020204030204" pitchFamily="34" charset="0"/>
              <a:cs typeface="Arial" panose="020B0604020202020204" pitchFamily="34" charset="0"/>
            </a:endParaRPr>
          </a:p>
          <a:p>
            <a:pPr marL="0" marR="0">
              <a:lnSpc>
                <a:spcPct val="107000"/>
              </a:lnSpc>
              <a:spcBef>
                <a:spcPts val="0"/>
              </a:spcBef>
              <a:spcAft>
                <a:spcPts val="0"/>
              </a:spcAft>
            </a:pPr>
            <a:r>
              <a:rPr lang="en-US" i="1" dirty="0">
                <a:latin typeface="Times New Roman" panose="02020603050405020304" pitchFamily="18" charset="0"/>
                <a:ea typeface="Calibri" panose="020F0502020204030204" pitchFamily="34" charset="0"/>
                <a:cs typeface="Arial" panose="020B0604020202020204" pitchFamily="34" charset="0"/>
              </a:rPr>
              <a:t>	MOVWF	V2</a:t>
            </a:r>
            <a:endParaRPr lang="en-US" sz="1800" dirty="0">
              <a:latin typeface="Calibri" panose="020F0502020204030204" pitchFamily="34" charset="0"/>
              <a:ea typeface="Calibri" panose="020F0502020204030204" pitchFamily="34" charset="0"/>
              <a:cs typeface="Arial" panose="020B0604020202020204" pitchFamily="34" charset="0"/>
            </a:endParaRPr>
          </a:p>
          <a:p>
            <a:pPr marL="0" marR="0">
              <a:lnSpc>
                <a:spcPct val="107000"/>
              </a:lnSpc>
              <a:spcBef>
                <a:spcPts val="0"/>
              </a:spcBef>
              <a:spcAft>
                <a:spcPts val="0"/>
              </a:spcAft>
            </a:pPr>
            <a:r>
              <a:rPr lang="en-US" i="1" dirty="0">
                <a:latin typeface="Times New Roman" panose="02020603050405020304" pitchFamily="18" charset="0"/>
                <a:ea typeface="Calibri" panose="020F0502020204030204" pitchFamily="34" charset="0"/>
                <a:cs typeface="Arial" panose="020B0604020202020204" pitchFamily="34" charset="0"/>
              </a:rPr>
              <a:t>       LOOP2</a:t>
            </a:r>
            <a:endParaRPr lang="en-US" sz="1800" dirty="0">
              <a:latin typeface="Calibri" panose="020F0502020204030204" pitchFamily="34" charset="0"/>
              <a:ea typeface="Calibri" panose="020F0502020204030204" pitchFamily="34" charset="0"/>
              <a:cs typeface="Arial" panose="020B0604020202020204" pitchFamily="34" charset="0"/>
            </a:endParaRPr>
          </a:p>
          <a:p>
            <a:pPr marL="0" marR="0">
              <a:lnSpc>
                <a:spcPct val="107000"/>
              </a:lnSpc>
              <a:spcBef>
                <a:spcPts val="0"/>
              </a:spcBef>
              <a:spcAft>
                <a:spcPts val="0"/>
              </a:spcAft>
            </a:pPr>
            <a:r>
              <a:rPr lang="en-US" i="1" dirty="0">
                <a:latin typeface="Times New Roman" panose="02020603050405020304" pitchFamily="18" charset="0"/>
                <a:ea typeface="Calibri" panose="020F0502020204030204" pitchFamily="34" charset="0"/>
                <a:cs typeface="Arial" panose="020B0604020202020204" pitchFamily="34" charset="0"/>
              </a:rPr>
              <a:t>	DECFSZ 	V1,	F</a:t>
            </a:r>
            <a:endParaRPr lang="en-US" sz="1800" dirty="0">
              <a:latin typeface="Calibri" panose="020F0502020204030204" pitchFamily="34" charset="0"/>
              <a:ea typeface="Calibri" panose="020F0502020204030204" pitchFamily="34" charset="0"/>
              <a:cs typeface="Arial" panose="020B0604020202020204" pitchFamily="34" charset="0"/>
            </a:endParaRPr>
          </a:p>
          <a:p>
            <a:pPr marL="0" marR="0">
              <a:lnSpc>
                <a:spcPct val="107000"/>
              </a:lnSpc>
              <a:spcBef>
                <a:spcPts val="0"/>
              </a:spcBef>
              <a:spcAft>
                <a:spcPts val="0"/>
              </a:spcAft>
            </a:pPr>
            <a:r>
              <a:rPr lang="en-US" i="1" dirty="0">
                <a:latin typeface="Times New Roman" panose="02020603050405020304" pitchFamily="18" charset="0"/>
                <a:ea typeface="Calibri" panose="020F0502020204030204" pitchFamily="34" charset="0"/>
                <a:cs typeface="Arial" panose="020B0604020202020204" pitchFamily="34" charset="0"/>
              </a:rPr>
              <a:t>	GOTO 	LOOP2</a:t>
            </a:r>
            <a:endParaRPr lang="en-US" sz="1800" dirty="0">
              <a:latin typeface="Calibri" panose="020F0502020204030204" pitchFamily="34" charset="0"/>
              <a:ea typeface="Calibri" panose="020F0502020204030204" pitchFamily="34" charset="0"/>
              <a:cs typeface="Arial" panose="020B0604020202020204" pitchFamily="34" charset="0"/>
            </a:endParaRPr>
          </a:p>
          <a:p>
            <a:pPr marL="0" marR="0">
              <a:lnSpc>
                <a:spcPct val="107000"/>
              </a:lnSpc>
              <a:spcBef>
                <a:spcPts val="0"/>
              </a:spcBef>
              <a:spcAft>
                <a:spcPts val="0"/>
              </a:spcAft>
            </a:pPr>
            <a:r>
              <a:rPr lang="en-US" i="1" dirty="0">
                <a:latin typeface="Times New Roman" panose="02020603050405020304" pitchFamily="18" charset="0"/>
                <a:ea typeface="Calibri" panose="020F0502020204030204" pitchFamily="34" charset="0"/>
                <a:cs typeface="Arial" panose="020B0604020202020204" pitchFamily="34" charset="0"/>
              </a:rPr>
              <a:t>	DECFSZ	V2,	F</a:t>
            </a:r>
            <a:endParaRPr lang="en-US" sz="1800" dirty="0">
              <a:latin typeface="Calibri" panose="020F0502020204030204" pitchFamily="34" charset="0"/>
              <a:ea typeface="Calibri" panose="020F0502020204030204" pitchFamily="34" charset="0"/>
              <a:cs typeface="Arial" panose="020B0604020202020204" pitchFamily="34" charset="0"/>
            </a:endParaRPr>
          </a:p>
          <a:p>
            <a:pPr marL="0" marR="0">
              <a:lnSpc>
                <a:spcPct val="107000"/>
              </a:lnSpc>
              <a:spcBef>
                <a:spcPts val="0"/>
              </a:spcBef>
              <a:spcAft>
                <a:spcPts val="0"/>
              </a:spcAft>
            </a:pPr>
            <a:r>
              <a:rPr lang="en-US" i="1" dirty="0">
                <a:latin typeface="Times New Roman" panose="02020603050405020304" pitchFamily="18" charset="0"/>
                <a:ea typeface="Calibri" panose="020F0502020204030204" pitchFamily="34" charset="0"/>
                <a:cs typeface="Arial" panose="020B0604020202020204" pitchFamily="34" charset="0"/>
              </a:rPr>
              <a:t>	GOTO 	LOOP2</a:t>
            </a:r>
            <a:endParaRPr lang="en-US" sz="1800" dirty="0">
              <a:latin typeface="Calibri" panose="020F0502020204030204" pitchFamily="34" charset="0"/>
              <a:ea typeface="Calibri" panose="020F0502020204030204" pitchFamily="34" charset="0"/>
              <a:cs typeface="Arial" panose="020B0604020202020204" pitchFamily="34" charset="0"/>
            </a:endParaRPr>
          </a:p>
          <a:p>
            <a:pPr marL="0" marR="0">
              <a:lnSpc>
                <a:spcPct val="107000"/>
              </a:lnSpc>
              <a:spcBef>
                <a:spcPts val="0"/>
              </a:spcBef>
              <a:spcAft>
                <a:spcPts val="0"/>
              </a:spcAft>
            </a:pPr>
            <a:r>
              <a:rPr lang="en-US" i="1" dirty="0">
                <a:latin typeface="Times New Roman" panose="02020603050405020304" pitchFamily="18" charset="0"/>
                <a:ea typeface="Calibri" panose="020F0502020204030204" pitchFamily="34" charset="0"/>
                <a:cs typeface="Arial" panose="020B0604020202020204" pitchFamily="34" charset="0"/>
              </a:rPr>
              <a:t>	RETURN</a:t>
            </a:r>
            <a:endParaRPr lang="en-US" sz="1800" dirty="0">
              <a:latin typeface="Calibri" panose="020F0502020204030204" pitchFamily="34" charset="0"/>
              <a:ea typeface="Calibri" panose="020F0502020204030204" pitchFamily="34" charset="0"/>
              <a:cs typeface="Arial" panose="020B0604020202020204" pitchFamily="34" charset="0"/>
            </a:endParaRPr>
          </a:p>
          <a:p>
            <a:pPr marL="0" marR="0">
              <a:lnSpc>
                <a:spcPct val="107000"/>
              </a:lnSpc>
              <a:spcBef>
                <a:spcPts val="0"/>
              </a:spcBef>
              <a:spcAft>
                <a:spcPts val="0"/>
              </a:spcAft>
            </a:pPr>
            <a:r>
              <a:rPr lang="en-US" i="1" dirty="0">
                <a:latin typeface="Times New Roman" panose="02020603050405020304" pitchFamily="18" charset="0"/>
                <a:ea typeface="Calibri" panose="020F0502020204030204" pitchFamily="34" charset="0"/>
                <a:cs typeface="Arial" panose="020B0604020202020204" pitchFamily="34" charset="0"/>
              </a:rPr>
              <a:t>	END</a:t>
            </a:r>
            <a:endParaRPr lang="en-US" sz="1800" dirty="0">
              <a:latin typeface="Calibri" panose="020F0502020204030204" pitchFamily="34" charset="0"/>
              <a:ea typeface="Calibri" panose="020F0502020204030204" pitchFamily="34" charset="0"/>
              <a:cs typeface="Arial" panose="020B0604020202020204" pitchFamily="34" charset="0"/>
            </a:endParaRPr>
          </a:p>
          <a:p>
            <a:endParaRPr lang="en-US" dirty="0"/>
          </a:p>
        </p:txBody>
      </p:sp>
      <p:cxnSp>
        <p:nvCxnSpPr>
          <p:cNvPr id="10" name="Straight Connector 9"/>
          <p:cNvCxnSpPr>
            <a:stCxn id="3" idx="0"/>
            <a:endCxn id="3" idx="2"/>
          </p:cNvCxnSpPr>
          <p:nvPr/>
        </p:nvCxnSpPr>
        <p:spPr>
          <a:xfrm>
            <a:off x="4219301" y="1954108"/>
            <a:ext cx="0" cy="402336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5936437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PIC16f84A / PIC16F877</a:t>
            </a:r>
          </a:p>
        </p:txBody>
      </p:sp>
      <p:pic>
        <p:nvPicPr>
          <p:cNvPr id="7" name="Picture 6"/>
          <p:cNvPicPr>
            <a:picLocks noChangeAspect="1"/>
          </p:cNvPicPr>
          <p:nvPr/>
        </p:nvPicPr>
        <p:blipFill>
          <a:blip r:embed="rId2"/>
          <a:stretch>
            <a:fillRect/>
          </a:stretch>
        </p:blipFill>
        <p:spPr>
          <a:xfrm>
            <a:off x="2677109" y="2109204"/>
            <a:ext cx="4953000" cy="3609975"/>
          </a:xfrm>
          <a:prstGeom prst="rect">
            <a:avLst/>
          </a:prstGeom>
        </p:spPr>
      </p:pic>
    </p:spTree>
    <p:extLst>
      <p:ext uri="{BB962C8B-B14F-4D97-AF65-F5344CB8AC3E}">
        <p14:creationId xmlns:p14="http://schemas.microsoft.com/office/powerpoint/2010/main" val="228539634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21216" y="976121"/>
            <a:ext cx="10058400" cy="1065556"/>
          </a:xfrm>
        </p:spPr>
        <p:txBody>
          <a:bodyPr>
            <a:normAutofit fontScale="90000"/>
          </a:bodyPr>
          <a:lstStyle/>
          <a:p>
            <a:r>
              <a:rPr lang="en-US" sz="5300" dirty="0"/>
              <a:t>I/O</a:t>
            </a:r>
            <a:r>
              <a:rPr lang="en-US" dirty="0"/>
              <a:t> ports of Microcontroller</a:t>
            </a:r>
            <a:br>
              <a:rPr lang="en-US" dirty="0"/>
            </a:br>
            <a:endParaRPr lang="en-US" dirty="0"/>
          </a:p>
        </p:txBody>
      </p:sp>
      <p:sp>
        <p:nvSpPr>
          <p:cNvPr id="3" name="Content Placeholder 2"/>
          <p:cNvSpPr>
            <a:spLocks noGrp="1"/>
          </p:cNvSpPr>
          <p:nvPr>
            <p:ph idx="1"/>
          </p:nvPr>
        </p:nvSpPr>
        <p:spPr>
          <a:xfrm>
            <a:off x="1125272" y="1752428"/>
            <a:ext cx="7160312" cy="4023360"/>
          </a:xfrm>
        </p:spPr>
        <p:txBody>
          <a:bodyPr/>
          <a:lstStyle/>
          <a:p>
            <a:pPr>
              <a:buFont typeface="Wingdings" panose="05000000000000000000" pitchFamily="2" charset="2"/>
              <a:buChar char="Ø"/>
            </a:pPr>
            <a:r>
              <a:rPr lang="en-US" dirty="0"/>
              <a:t> </a:t>
            </a:r>
            <a:r>
              <a:rPr lang="en-US" dirty="0">
                <a:solidFill>
                  <a:schemeClr val="tx1"/>
                </a:solidFill>
                <a:latin typeface="Times New Roman" panose="02020603050405020304" pitchFamily="18" charset="0"/>
                <a:cs typeface="Times New Roman" panose="02020603050405020304" pitchFamily="18" charset="0"/>
              </a:rPr>
              <a:t>PIC microcontrollers’ ports are general-purpose bi-directional digital ports.</a:t>
            </a:r>
          </a:p>
          <a:p>
            <a:pPr>
              <a:buFont typeface="Wingdings" panose="05000000000000000000" pitchFamily="2" charset="2"/>
              <a:buChar char="Ø"/>
            </a:pPr>
            <a:r>
              <a:rPr lang="en-US" dirty="0">
                <a:solidFill>
                  <a:schemeClr val="tx1"/>
                </a:solidFill>
                <a:latin typeface="Times New Roman" panose="02020603050405020304" pitchFamily="18" charset="0"/>
                <a:cs typeface="Times New Roman" panose="02020603050405020304" pitchFamily="18" charset="0"/>
              </a:rPr>
              <a:t> The state of </a:t>
            </a:r>
            <a:r>
              <a:rPr lang="en-US" i="1" dirty="0" err="1">
                <a:solidFill>
                  <a:schemeClr val="tx1"/>
                </a:solidFill>
                <a:latin typeface="Times New Roman" panose="02020603050405020304" pitchFamily="18" charset="0"/>
                <a:cs typeface="Times New Roman" panose="02020603050405020304" pitchFamily="18" charset="0"/>
              </a:rPr>
              <a:t>TRISx</a:t>
            </a:r>
            <a:r>
              <a:rPr lang="en-US" i="1" dirty="0">
                <a:solidFill>
                  <a:schemeClr val="tx1"/>
                </a:solidFill>
                <a:latin typeface="Times New Roman" panose="02020603050405020304" pitchFamily="18" charset="0"/>
                <a:cs typeface="Times New Roman" panose="02020603050405020304" pitchFamily="18" charset="0"/>
              </a:rPr>
              <a:t> </a:t>
            </a:r>
            <a:r>
              <a:rPr lang="en-US" dirty="0">
                <a:solidFill>
                  <a:schemeClr val="tx1"/>
                </a:solidFill>
                <a:latin typeface="Times New Roman" panose="02020603050405020304" pitchFamily="18" charset="0"/>
                <a:cs typeface="Times New Roman" panose="02020603050405020304" pitchFamily="18" charset="0"/>
              </a:rPr>
              <a:t>Register controls the direction of the </a:t>
            </a:r>
            <a:r>
              <a:rPr lang="en-US" i="1" dirty="0" err="1">
                <a:solidFill>
                  <a:schemeClr val="tx1"/>
                </a:solidFill>
                <a:latin typeface="Times New Roman" panose="02020603050405020304" pitchFamily="18" charset="0"/>
                <a:cs typeface="Times New Roman" panose="02020603050405020304" pitchFamily="18" charset="0"/>
              </a:rPr>
              <a:t>PORTx</a:t>
            </a:r>
            <a:r>
              <a:rPr lang="en-US" i="1" dirty="0">
                <a:solidFill>
                  <a:schemeClr val="tx1"/>
                </a:solidFill>
                <a:latin typeface="Times New Roman" panose="02020603050405020304" pitchFamily="18" charset="0"/>
                <a:cs typeface="Times New Roman" panose="02020603050405020304" pitchFamily="18" charset="0"/>
              </a:rPr>
              <a:t> </a:t>
            </a:r>
            <a:r>
              <a:rPr lang="en-US" dirty="0">
                <a:solidFill>
                  <a:schemeClr val="tx1"/>
                </a:solidFill>
                <a:latin typeface="Times New Roman" panose="02020603050405020304" pitchFamily="18" charset="0"/>
                <a:cs typeface="Times New Roman" panose="02020603050405020304" pitchFamily="18" charset="0"/>
              </a:rPr>
              <a:t>bits.</a:t>
            </a:r>
          </a:p>
          <a:p>
            <a:pPr>
              <a:buFont typeface="Wingdings" panose="05000000000000000000" pitchFamily="2" charset="2"/>
              <a:buChar char="Ø"/>
            </a:pPr>
            <a:r>
              <a:rPr lang="en-US" dirty="0">
                <a:solidFill>
                  <a:schemeClr val="tx1"/>
                </a:solidFill>
                <a:latin typeface="Times New Roman" panose="02020603050405020304" pitchFamily="18" charset="0"/>
                <a:cs typeface="Times New Roman" panose="02020603050405020304" pitchFamily="18" charset="0"/>
              </a:rPr>
              <a:t> A logic one in a bit position configures the PIC to act as an input and if it has a zero to act as an output. </a:t>
            </a:r>
          </a:p>
          <a:p>
            <a:pPr>
              <a:buFont typeface="Wingdings" panose="05000000000000000000" pitchFamily="2" charset="2"/>
              <a:buChar char="Ø"/>
            </a:pPr>
            <a:r>
              <a:rPr lang="en-US" dirty="0">
                <a:solidFill>
                  <a:schemeClr val="tx1"/>
                </a:solidFill>
                <a:latin typeface="Times New Roman" panose="02020603050405020304" pitchFamily="18" charset="0"/>
                <a:cs typeface="Times New Roman" panose="02020603050405020304" pitchFamily="18" charset="0"/>
              </a:rPr>
              <a:t>However, a pin can only act as either input or output at any one time but not simultaneously. This means that each pin has a </a:t>
            </a:r>
            <a:r>
              <a:rPr lang="en-US" b="1" dirty="0">
                <a:solidFill>
                  <a:schemeClr val="tx1"/>
                </a:solidFill>
                <a:latin typeface="Times New Roman" panose="02020603050405020304" pitchFamily="18" charset="0"/>
                <a:cs typeface="Times New Roman" panose="02020603050405020304" pitchFamily="18" charset="0"/>
              </a:rPr>
              <a:t>distinct direction </a:t>
            </a:r>
            <a:r>
              <a:rPr lang="en-US" dirty="0">
                <a:solidFill>
                  <a:schemeClr val="tx1"/>
                </a:solidFill>
                <a:latin typeface="Times New Roman" panose="02020603050405020304" pitchFamily="18" charset="0"/>
                <a:cs typeface="Times New Roman" panose="02020603050405020304" pitchFamily="18" charset="0"/>
              </a:rPr>
              <a:t>state. </a:t>
            </a:r>
          </a:p>
        </p:txBody>
      </p:sp>
      <p:pic>
        <p:nvPicPr>
          <p:cNvPr id="4" name="Picture 3"/>
          <p:cNvPicPr>
            <a:picLocks noChangeAspect="1"/>
          </p:cNvPicPr>
          <p:nvPr/>
        </p:nvPicPr>
        <p:blipFill>
          <a:blip r:embed="rId2"/>
          <a:stretch>
            <a:fillRect/>
          </a:stretch>
        </p:blipFill>
        <p:spPr>
          <a:xfrm>
            <a:off x="8285584" y="1752428"/>
            <a:ext cx="3588450" cy="2974400"/>
          </a:xfrm>
          <a:prstGeom prst="rect">
            <a:avLst/>
          </a:prstGeom>
        </p:spPr>
      </p:pic>
    </p:spTree>
    <p:extLst>
      <p:ext uri="{BB962C8B-B14F-4D97-AF65-F5344CB8AC3E}">
        <p14:creationId xmlns:p14="http://schemas.microsoft.com/office/powerpoint/2010/main" val="237895048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62594" y="659827"/>
            <a:ext cx="10058400" cy="1450757"/>
          </a:xfrm>
        </p:spPr>
        <p:txBody>
          <a:bodyPr/>
          <a:lstStyle/>
          <a:p>
            <a:r>
              <a:rPr lang="en-US" dirty="0">
                <a:solidFill>
                  <a:prstClr val="black">
                    <a:lumMod val="75000"/>
                    <a:lumOff val="25000"/>
                  </a:prstClr>
                </a:solidFill>
              </a:rPr>
              <a:t>I/O</a:t>
            </a:r>
            <a:r>
              <a:rPr lang="en-US" sz="4300" dirty="0">
                <a:solidFill>
                  <a:prstClr val="black">
                    <a:lumMod val="75000"/>
                    <a:lumOff val="25000"/>
                  </a:prstClr>
                </a:solidFill>
              </a:rPr>
              <a:t> ports of Microcontroller</a:t>
            </a:r>
            <a:br>
              <a:rPr lang="en-US" sz="4300" dirty="0">
                <a:solidFill>
                  <a:prstClr val="black">
                    <a:lumMod val="75000"/>
                    <a:lumOff val="25000"/>
                  </a:prstClr>
                </a:solidFill>
              </a:rPr>
            </a:br>
            <a:endParaRPr lang="en-US" dirty="0"/>
          </a:p>
        </p:txBody>
      </p:sp>
      <p:sp>
        <p:nvSpPr>
          <p:cNvPr id="5" name="Content Placeholder 4"/>
          <p:cNvSpPr>
            <a:spLocks noGrp="1"/>
          </p:cNvSpPr>
          <p:nvPr>
            <p:ph idx="1"/>
          </p:nvPr>
        </p:nvSpPr>
        <p:spPr/>
        <p:txBody>
          <a:bodyPr/>
          <a:lstStyle/>
          <a:p>
            <a:r>
              <a:rPr lang="en-US" dirty="0">
                <a:solidFill>
                  <a:schemeClr val="tx1"/>
                </a:solidFill>
                <a:latin typeface="Times New Roman" panose="02020603050405020304" pitchFamily="18" charset="0"/>
                <a:cs typeface="Times New Roman" panose="02020603050405020304" pitchFamily="18" charset="0"/>
              </a:rPr>
              <a:t>Input ports “Get Data” from the outside world into the microcontroller while output ports “Send Data” to the outside world. </a:t>
            </a:r>
          </a:p>
          <a:p>
            <a:r>
              <a:rPr lang="en-US" dirty="0">
                <a:solidFill>
                  <a:schemeClr val="tx1"/>
                </a:solidFill>
                <a:latin typeface="Times New Roman" panose="02020603050405020304" pitchFamily="18" charset="0"/>
                <a:cs typeface="Times New Roman" panose="02020603050405020304" pitchFamily="18" charset="0"/>
              </a:rPr>
              <a:t>• LEDs, 7-Segment displays, motors, and LCDs (write mode) that are interfaced to microcontroller’s ports should be configured as output. </a:t>
            </a:r>
          </a:p>
          <a:p>
            <a:r>
              <a:rPr lang="en-US" dirty="0">
                <a:solidFill>
                  <a:schemeClr val="tx1"/>
                </a:solidFill>
                <a:latin typeface="Times New Roman" panose="02020603050405020304" pitchFamily="18" charset="0"/>
                <a:cs typeface="Times New Roman" panose="02020603050405020304" pitchFamily="18" charset="0"/>
              </a:rPr>
              <a:t>• Switches, push buttons, sensors, keypad and LCDs (read mode) that are interfaced to microcontroller’s ports should be configured as input. </a:t>
            </a:r>
          </a:p>
          <a:p>
            <a:endParaRPr lang="en-US" dirty="0"/>
          </a:p>
        </p:txBody>
      </p:sp>
      <p:pic>
        <p:nvPicPr>
          <p:cNvPr id="8" name="Picture 7"/>
          <p:cNvPicPr>
            <a:picLocks noChangeAspect="1"/>
          </p:cNvPicPr>
          <p:nvPr/>
        </p:nvPicPr>
        <p:blipFill>
          <a:blip r:embed="rId2"/>
          <a:stretch>
            <a:fillRect/>
          </a:stretch>
        </p:blipFill>
        <p:spPr>
          <a:xfrm>
            <a:off x="1644133" y="4070094"/>
            <a:ext cx="8591550" cy="1705024"/>
          </a:xfrm>
          <a:prstGeom prst="rect">
            <a:avLst/>
          </a:prstGeom>
        </p:spPr>
      </p:pic>
    </p:spTree>
    <p:extLst>
      <p:ext uri="{BB962C8B-B14F-4D97-AF65-F5344CB8AC3E}">
        <p14:creationId xmlns:p14="http://schemas.microsoft.com/office/powerpoint/2010/main" val="346273123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Light Emitting Diodes LED</a:t>
            </a:r>
          </a:p>
        </p:txBody>
      </p:sp>
      <p:sp>
        <p:nvSpPr>
          <p:cNvPr id="3" name="Content Placeholder 2"/>
          <p:cNvSpPr>
            <a:spLocks noGrp="1"/>
          </p:cNvSpPr>
          <p:nvPr>
            <p:ph idx="1"/>
          </p:nvPr>
        </p:nvSpPr>
        <p:spPr/>
        <p:txBody>
          <a:bodyPr/>
          <a:lstStyle/>
          <a:p>
            <a:pPr>
              <a:buFont typeface="Wingdings" panose="05000000000000000000" pitchFamily="2" charset="2"/>
              <a:buChar char="§"/>
            </a:pPr>
            <a:r>
              <a:rPr lang="en-US" dirty="0">
                <a:solidFill>
                  <a:schemeClr val="tx1"/>
                </a:solidFill>
              </a:rPr>
              <a:t> </a:t>
            </a:r>
            <a:r>
              <a:rPr lang="en-US" dirty="0">
                <a:solidFill>
                  <a:schemeClr val="tx1"/>
                </a:solidFill>
                <a:latin typeface="Times New Roman" panose="02020603050405020304" pitchFamily="18" charset="0"/>
                <a:cs typeface="Times New Roman" panose="02020603050405020304" pitchFamily="18" charset="0"/>
              </a:rPr>
              <a:t>Light emitting diodes or LEDs are semiconductor light sources used as indicator lamps in many electronic devices. </a:t>
            </a:r>
          </a:p>
          <a:p>
            <a:pPr>
              <a:buFont typeface="Wingdings" panose="05000000000000000000" pitchFamily="2" charset="2"/>
              <a:buChar char="§"/>
            </a:pPr>
            <a:r>
              <a:rPr lang="en-US" dirty="0">
                <a:solidFill>
                  <a:schemeClr val="tx1"/>
                </a:solidFill>
                <a:latin typeface="Times New Roman" panose="02020603050405020304" pitchFamily="18" charset="0"/>
                <a:cs typeface="Times New Roman" panose="02020603050405020304" pitchFamily="18" charset="0"/>
              </a:rPr>
              <a:t> In order to switch a LED on, forward current must pass from the anode to the cathode, but how to determine which pin of the LED is anode and which is cathode, generally, there are two ways: </a:t>
            </a:r>
          </a:p>
          <a:p>
            <a:pPr marL="690563" indent="-90488"/>
            <a:r>
              <a:rPr lang="en-US" sz="1800" dirty="0">
                <a:solidFill>
                  <a:schemeClr val="tx1"/>
                </a:solidFill>
                <a:latin typeface="Times New Roman" panose="02020603050405020304" pitchFamily="18" charset="0"/>
                <a:cs typeface="Times New Roman" panose="02020603050405020304" pitchFamily="18" charset="0"/>
              </a:rPr>
              <a:t>1. The longer lead is anode, the shorter is cathode. </a:t>
            </a:r>
          </a:p>
          <a:p>
            <a:pPr marL="690563" indent="-90488"/>
            <a:r>
              <a:rPr lang="en-US" sz="1800" dirty="0">
                <a:solidFill>
                  <a:schemeClr val="tx1"/>
                </a:solidFill>
                <a:latin typeface="Times New Roman" panose="02020603050405020304" pitchFamily="18" charset="0"/>
                <a:cs typeface="Times New Roman" panose="02020603050405020304" pitchFamily="18" charset="0"/>
              </a:rPr>
              <a:t>2. The cathode has a flat surface </a:t>
            </a:r>
          </a:p>
          <a:p>
            <a:pPr>
              <a:buFont typeface="Wingdings" panose="05000000000000000000" pitchFamily="2" charset="2"/>
              <a:buChar char="§"/>
            </a:pPr>
            <a:r>
              <a:rPr lang="en-US" dirty="0">
                <a:solidFill>
                  <a:schemeClr val="tx1"/>
                </a:solidFill>
                <a:latin typeface="Times New Roman" panose="02020603050405020304" pitchFamily="18" charset="0"/>
                <a:cs typeface="Times New Roman" panose="02020603050405020304" pitchFamily="18" charset="0"/>
              </a:rPr>
              <a:t> Resistors with values in between 220Ω to 1kΩ are placed in between the voltage source (often 5 to 9V or even more) and the anode to limit the current entering the LED or else it will burn. In this case these resistors are called current limiting resistors </a:t>
            </a:r>
          </a:p>
          <a:p>
            <a:endParaRPr lang="en-US" dirty="0">
              <a:solidFill>
                <a:schemeClr val="tx1"/>
              </a:solidFill>
            </a:endParaRPr>
          </a:p>
        </p:txBody>
      </p:sp>
      <p:pic>
        <p:nvPicPr>
          <p:cNvPr id="5" name="Picture 4"/>
          <p:cNvPicPr>
            <a:picLocks noChangeAspect="1"/>
          </p:cNvPicPr>
          <p:nvPr/>
        </p:nvPicPr>
        <p:blipFill>
          <a:blip r:embed="rId2"/>
          <a:stretch>
            <a:fillRect/>
          </a:stretch>
        </p:blipFill>
        <p:spPr>
          <a:xfrm>
            <a:off x="10970400" y="147901"/>
            <a:ext cx="1221600" cy="2307067"/>
          </a:xfrm>
          <a:prstGeom prst="rect">
            <a:avLst/>
          </a:prstGeom>
        </p:spPr>
      </p:pic>
      <p:pic>
        <p:nvPicPr>
          <p:cNvPr id="6" name="Picture 5"/>
          <p:cNvPicPr>
            <a:picLocks noChangeAspect="1"/>
          </p:cNvPicPr>
          <p:nvPr/>
        </p:nvPicPr>
        <p:blipFill>
          <a:blip r:embed="rId3"/>
          <a:stretch>
            <a:fillRect/>
          </a:stretch>
        </p:blipFill>
        <p:spPr>
          <a:xfrm>
            <a:off x="8454799" y="4891597"/>
            <a:ext cx="2700881" cy="1420467"/>
          </a:xfrm>
          <a:prstGeom prst="rect">
            <a:avLst/>
          </a:prstGeom>
        </p:spPr>
      </p:pic>
    </p:spTree>
    <p:extLst>
      <p:ext uri="{BB962C8B-B14F-4D97-AF65-F5344CB8AC3E}">
        <p14:creationId xmlns:p14="http://schemas.microsoft.com/office/powerpoint/2010/main" val="32040738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Seven-Segment Display</a:t>
            </a:r>
          </a:p>
        </p:txBody>
      </p:sp>
      <p:sp>
        <p:nvSpPr>
          <p:cNvPr id="3" name="Content Placeholder 2"/>
          <p:cNvSpPr>
            <a:spLocks noGrp="1"/>
          </p:cNvSpPr>
          <p:nvPr>
            <p:ph idx="1"/>
          </p:nvPr>
        </p:nvSpPr>
        <p:spPr>
          <a:xfrm>
            <a:off x="1097280" y="1845734"/>
            <a:ext cx="6050663" cy="4023360"/>
          </a:xfrm>
        </p:spPr>
        <p:txBody>
          <a:bodyPr/>
          <a:lstStyle/>
          <a:p>
            <a:pPr>
              <a:buFont typeface="Wingdings" panose="05000000000000000000" pitchFamily="2" charset="2"/>
              <a:buChar char="Ø"/>
            </a:pPr>
            <a:r>
              <a:rPr lang="en-US" dirty="0">
                <a:solidFill>
                  <a:schemeClr val="tx1"/>
                </a:solidFill>
                <a:latin typeface="Times New Roman" panose="02020603050405020304" pitchFamily="18" charset="0"/>
                <a:cs typeface="Times New Roman" panose="02020603050405020304" pitchFamily="18" charset="0"/>
              </a:rPr>
              <a:t> If the anode ends of all LEDs are connected together, it is called common anode display.</a:t>
            </a:r>
          </a:p>
          <a:p>
            <a:pPr>
              <a:buFont typeface="Wingdings" panose="05000000000000000000" pitchFamily="2" charset="2"/>
              <a:buChar char="Ø"/>
            </a:pPr>
            <a:r>
              <a:rPr lang="en-US" dirty="0">
                <a:solidFill>
                  <a:schemeClr val="tx1"/>
                </a:solidFill>
                <a:latin typeface="Times New Roman" panose="02020603050405020304" pitchFamily="18" charset="0"/>
                <a:cs typeface="Times New Roman" panose="02020603050405020304" pitchFamily="18" charset="0"/>
              </a:rPr>
              <a:t> If the cathodes of all LEDs are connected together, it is called a common cathode display. </a:t>
            </a:r>
          </a:p>
          <a:p>
            <a:pPr>
              <a:buFont typeface="Wingdings" panose="05000000000000000000" pitchFamily="2" charset="2"/>
              <a:buChar char="Ø"/>
            </a:pPr>
            <a:r>
              <a:rPr lang="en-US" dirty="0">
                <a:solidFill>
                  <a:schemeClr val="tx1"/>
                </a:solidFill>
                <a:latin typeface="Times New Roman" panose="02020603050405020304" pitchFamily="18" charset="0"/>
                <a:cs typeface="Times New Roman" panose="02020603050405020304" pitchFamily="18" charset="0"/>
              </a:rPr>
              <a:t>To switch a LED on in a common cathode configuration, you have to send logic high to the segment pin. </a:t>
            </a:r>
          </a:p>
          <a:p>
            <a:pPr>
              <a:buFont typeface="Wingdings" panose="05000000000000000000" pitchFamily="2" charset="2"/>
              <a:buChar char="Ø"/>
            </a:pPr>
            <a:r>
              <a:rPr lang="en-US" dirty="0">
                <a:solidFill>
                  <a:schemeClr val="tx1"/>
                </a:solidFill>
                <a:latin typeface="Times New Roman" panose="02020603050405020304" pitchFamily="18" charset="0"/>
                <a:cs typeface="Times New Roman" panose="02020603050405020304" pitchFamily="18" charset="0"/>
              </a:rPr>
              <a:t>To switch a LED on in a common anode configuration, you have to send logic low to the segment pin.</a:t>
            </a:r>
          </a:p>
          <a:p>
            <a:pPr>
              <a:buFont typeface="Wingdings" panose="05000000000000000000" pitchFamily="2" charset="2"/>
              <a:buChar char="Ø"/>
            </a:pPr>
            <a:r>
              <a:rPr lang="en-US" dirty="0">
                <a:solidFill>
                  <a:schemeClr val="tx1"/>
                </a:solidFill>
                <a:latin typeface="Times New Roman" panose="02020603050405020304" pitchFamily="18" charset="0"/>
                <a:cs typeface="Times New Roman" panose="02020603050405020304" pitchFamily="18" charset="0"/>
              </a:rPr>
              <a:t>since the display is basically LEDs, current limiting resistors are used for each segment. </a:t>
            </a:r>
          </a:p>
          <a:p>
            <a:endParaRPr lang="en-US" dirty="0">
              <a:latin typeface="Times New Roman" panose="02020603050405020304" pitchFamily="18" charset="0"/>
              <a:cs typeface="Times New Roman" panose="02020603050405020304" pitchFamily="18" charset="0"/>
            </a:endParaRPr>
          </a:p>
        </p:txBody>
      </p:sp>
      <p:pic>
        <p:nvPicPr>
          <p:cNvPr id="4" name="Picture 3"/>
          <p:cNvPicPr>
            <a:picLocks noChangeAspect="1"/>
          </p:cNvPicPr>
          <p:nvPr/>
        </p:nvPicPr>
        <p:blipFill>
          <a:blip r:embed="rId2"/>
          <a:stretch>
            <a:fillRect/>
          </a:stretch>
        </p:blipFill>
        <p:spPr>
          <a:xfrm>
            <a:off x="7147944" y="1845734"/>
            <a:ext cx="4599298" cy="2959453"/>
          </a:xfrm>
          <a:prstGeom prst="rect">
            <a:avLst/>
          </a:prstGeom>
        </p:spPr>
      </p:pic>
    </p:spTree>
    <p:extLst>
      <p:ext uri="{BB962C8B-B14F-4D97-AF65-F5344CB8AC3E}">
        <p14:creationId xmlns:p14="http://schemas.microsoft.com/office/powerpoint/2010/main" val="183892518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noChangeAspect="1"/>
          </p:cNvPicPr>
          <p:nvPr>
            <p:ph idx="1"/>
          </p:nvPr>
        </p:nvPicPr>
        <p:blipFill>
          <a:blip r:embed="rId2"/>
          <a:stretch>
            <a:fillRect/>
          </a:stretch>
        </p:blipFill>
        <p:spPr>
          <a:xfrm>
            <a:off x="2859088" y="2138363"/>
            <a:ext cx="6534150" cy="3438525"/>
          </a:xfrm>
          <a:prstGeom prst="rect">
            <a:avLst/>
          </a:prstGeom>
        </p:spPr>
      </p:pic>
    </p:spTree>
    <p:extLst>
      <p:ext uri="{BB962C8B-B14F-4D97-AF65-F5344CB8AC3E}">
        <p14:creationId xmlns:p14="http://schemas.microsoft.com/office/powerpoint/2010/main" val="39856194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noChangeAspect="1"/>
          </p:cNvPicPr>
          <p:nvPr>
            <p:ph idx="1"/>
          </p:nvPr>
        </p:nvPicPr>
        <p:blipFill>
          <a:blip r:embed="rId2"/>
          <a:stretch>
            <a:fillRect/>
          </a:stretch>
        </p:blipFill>
        <p:spPr>
          <a:xfrm>
            <a:off x="2844466" y="1846263"/>
            <a:ext cx="6563393" cy="4022725"/>
          </a:xfrm>
          <a:prstGeom prst="rect">
            <a:avLst/>
          </a:prstGeom>
        </p:spPr>
      </p:pic>
    </p:spTree>
    <p:extLst>
      <p:ext uri="{BB962C8B-B14F-4D97-AF65-F5344CB8AC3E}">
        <p14:creationId xmlns:p14="http://schemas.microsoft.com/office/powerpoint/2010/main" val="187183868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algn="ctr"/>
            <a:endParaRPr lang="en-US" sz="4000" dirty="0">
              <a:solidFill>
                <a:srgbClr val="000000"/>
              </a:solidFill>
              <a:latin typeface="Times New Roman" panose="02020603050405020304" pitchFamily="18" charset="0"/>
            </a:endParaRPr>
          </a:p>
          <a:p>
            <a:pPr algn="ctr"/>
            <a:r>
              <a:rPr lang="en-US" sz="4000" dirty="0">
                <a:solidFill>
                  <a:srgbClr val="000000"/>
                </a:solidFill>
                <a:latin typeface="Times New Roman" panose="02020603050405020304" pitchFamily="18" charset="0"/>
              </a:rPr>
              <a:t>The PROTEUS Environment </a:t>
            </a:r>
            <a:endParaRPr lang="en-US" sz="4000" dirty="0"/>
          </a:p>
        </p:txBody>
      </p:sp>
    </p:spTree>
    <p:extLst>
      <p:ext uri="{BB962C8B-B14F-4D97-AF65-F5344CB8AC3E}">
        <p14:creationId xmlns:p14="http://schemas.microsoft.com/office/powerpoint/2010/main" val="252731912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Retrospect">
  <a:themeElements>
    <a:clrScheme name="Retrospect">
      <a:dk1>
        <a:sysClr val="windowText" lastClr="000000"/>
      </a:dk1>
      <a:lt1>
        <a:sysClr val="window" lastClr="FFFFFF"/>
      </a:lt1>
      <a:dk2>
        <a:srgbClr val="455F51"/>
      </a:dk2>
      <a:lt2>
        <a:srgbClr val="E2DFCC"/>
      </a:lt2>
      <a:accent1>
        <a:srgbClr val="99CB38"/>
      </a:accent1>
      <a:accent2>
        <a:srgbClr val="63A537"/>
      </a:accent2>
      <a:accent3>
        <a:srgbClr val="37A76F"/>
      </a:accent3>
      <a:accent4>
        <a:srgbClr val="44C1A3"/>
      </a:accent4>
      <a:accent5>
        <a:srgbClr val="4EB3CF"/>
      </a:accent5>
      <a:accent6>
        <a:srgbClr val="51C3F9"/>
      </a:accent6>
      <a:hlink>
        <a:srgbClr val="6B9F25"/>
      </a:hlink>
      <a:folHlink>
        <a:srgbClr val="B26B02"/>
      </a:folHlink>
    </a:clrScheme>
    <a:fontScheme name="Retrospect">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D26EA377-59BD-4C9C-9D94-EE8416EE4C79}"/>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573</Words>
  <Application>Microsoft Office PowerPoint</Application>
  <PresentationFormat>Widescreen</PresentationFormat>
  <Paragraphs>58</Paragraphs>
  <Slides>11</Slides>
  <Notes>1</Notes>
  <HiddenSlides>0</HiddenSlides>
  <MMClips>0</MMClips>
  <ScaleCrop>false</ScaleCrop>
  <HeadingPairs>
    <vt:vector size="6" baseType="variant">
      <vt:variant>
        <vt:lpstr>Fonts Used</vt:lpstr>
      </vt:variant>
      <vt:variant>
        <vt:i4>6</vt:i4>
      </vt:variant>
      <vt:variant>
        <vt:lpstr>Theme</vt:lpstr>
      </vt:variant>
      <vt:variant>
        <vt:i4>2</vt:i4>
      </vt:variant>
      <vt:variant>
        <vt:lpstr>Slide Titles</vt:lpstr>
      </vt:variant>
      <vt:variant>
        <vt:i4>11</vt:i4>
      </vt:variant>
    </vt:vector>
  </HeadingPairs>
  <TitlesOfParts>
    <vt:vector size="19" baseType="lpstr">
      <vt:lpstr>Andalus</vt:lpstr>
      <vt:lpstr>Arial</vt:lpstr>
      <vt:lpstr>Calibri</vt:lpstr>
      <vt:lpstr>Calibri Light</vt:lpstr>
      <vt:lpstr>Times New Roman</vt:lpstr>
      <vt:lpstr>Wingdings</vt:lpstr>
      <vt:lpstr>Office Theme</vt:lpstr>
      <vt:lpstr>Retrospect</vt:lpstr>
      <vt:lpstr>          Experiment 2: I/O Interfacing &amp; the 7-Segment Display </vt:lpstr>
      <vt:lpstr>PIC16f84A / PIC16F877</vt:lpstr>
      <vt:lpstr>I/O ports of Microcontroller </vt:lpstr>
      <vt:lpstr>I/O ports of Microcontroller </vt:lpstr>
      <vt:lpstr>Light Emitting Diodes LED</vt:lpstr>
      <vt:lpstr>Seven-Segment Display</vt:lpstr>
      <vt:lpstr>PowerPoint Presentation</vt:lpstr>
      <vt:lpstr>PowerPoint Presentation</vt:lpstr>
      <vt:lpstr>PowerPoint Presentation</vt:lpstr>
      <vt:lpstr>Write assembly a code to display the 6 number in the LED and the 7-segment display</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Experiment 2: I/O Interfacing &amp; the 7-Segment Display </dc:title>
  <dc:creator>Nesreen M.M Zayadneh</dc:creator>
  <cp:lastModifiedBy>Nesreen M.M Zayadneh</cp:lastModifiedBy>
  <cp:revision>1</cp:revision>
  <dcterms:created xsi:type="dcterms:W3CDTF">2020-11-03T10:41:40Z</dcterms:created>
  <dcterms:modified xsi:type="dcterms:W3CDTF">2020-11-03T10:41:56Z</dcterms:modified>
</cp:coreProperties>
</file>