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schemas.openxmlformats.org/officeDocument/2006/relationships/slide" Target="slides/slide39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5.png"/><Relationship Id="rId4" Type="http://schemas.openxmlformats.org/officeDocument/2006/relationships/image" Target="../media/image3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27797" y="2315804"/>
            <a:ext cx="6336406" cy="94015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7881" y="167287"/>
            <a:ext cx="10380881" cy="6544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Exercises </a:t>
            </a:r>
            <a:endParaRPr/>
          </a:p>
        </p:txBody>
      </p:sp>
      <p:pic>
        <p:nvPicPr>
          <p:cNvPr id="138" name="Google Shape;13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199" y="1916357"/>
            <a:ext cx="5924341" cy="2414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4" name="Google Shape;144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Answer 4.23: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(a):E[g(X,Y )] = E(XY</a:t>
            </a:r>
            <a:r>
              <a:rPr baseline="30000" lang="en-US"/>
              <a:t>2</a:t>
            </a:r>
            <a:r>
              <a:rPr lang="en-US"/>
              <a:t>) =</a:t>
            </a:r>
            <a:endParaRPr/>
          </a:p>
        </p:txBody>
      </p:sp>
      <p:pic>
        <p:nvPicPr>
          <p:cNvPr id="145" name="Google Shape;14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400" y="2173030"/>
            <a:ext cx="2209800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81800" y="1886486"/>
            <a:ext cx="3009900" cy="116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4"/>
          <p:cNvSpPr txBox="1"/>
          <p:nvPr/>
        </p:nvSpPr>
        <p:spPr>
          <a:xfrm>
            <a:off x="342901" y="3244334"/>
            <a:ext cx="10515599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2*(1)</a:t>
            </a:r>
            <a:r>
              <a:rPr b="0" baseline="3000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f(2,1)+2*(3)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*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f(2,3)+ 2*(5)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f(2,5)+ 4*(1)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f(4,1)+ 4*(3)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f(4,3)+ 4*(5)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*</a:t>
            </a:r>
            <a:r>
              <a:rPr b="0" baseline="3000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f(4,5)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35.2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(b)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µX = E(X) = (2)(0.1+0.2+0.1 ) + (4)(0.15+0.3+0.15) = 3.20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µY = E(Y) = (1)(0.1+0.15) + (3)(0.2+0.3) + (5)(0.1+0.15) = 3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3" name="Google Shape;15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9175" y="1895475"/>
            <a:ext cx="4267200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1216" r="0" t="-224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 </a:t>
            </a:r>
            <a:endParaRPr/>
          </a:p>
        </p:txBody>
      </p:sp>
      <p:pic>
        <p:nvPicPr>
          <p:cNvPr id="160" name="Google Shape;160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8100" y="2300287"/>
            <a:ext cx="7277100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6"/>
          <p:cNvSpPr txBox="1"/>
          <p:nvPr/>
        </p:nvSpPr>
        <p:spPr>
          <a:xfrm>
            <a:off x="3990975" y="3248025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8*(2^</a:t>
            </a:r>
            <a:r>
              <a:rPr baseline="30000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3/2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-1)/15 = 0.9752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299" y="0"/>
            <a:ext cx="10334875" cy="6094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36139" y="2028885"/>
            <a:ext cx="6094360" cy="4974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836" y="92310"/>
            <a:ext cx="6664609" cy="1880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6943" y="632296"/>
            <a:ext cx="11077677" cy="5262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0874" y="20754"/>
            <a:ext cx="7074837" cy="3024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7576" y="2972343"/>
            <a:ext cx="7847984" cy="1756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07928" y="4512167"/>
            <a:ext cx="4492489" cy="22863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9633" y="1051545"/>
            <a:ext cx="10159854" cy="50282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0719" y="496110"/>
            <a:ext cx="10386743" cy="5335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207" y="517827"/>
            <a:ext cx="12114793" cy="1555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39345" y="3027423"/>
            <a:ext cx="8867532" cy="2838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627" y="492890"/>
            <a:ext cx="6672815" cy="5810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40961" y="492890"/>
            <a:ext cx="4506529" cy="1747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2596" y="241822"/>
            <a:ext cx="10558011" cy="6489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723" y="205279"/>
            <a:ext cx="9265079" cy="543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71460" y="5659270"/>
            <a:ext cx="5872766" cy="1159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4304" y="164205"/>
            <a:ext cx="8783392" cy="6529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809" y="395495"/>
            <a:ext cx="8371268" cy="1146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3608" y="1964327"/>
            <a:ext cx="7727324" cy="4211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1493" y="900127"/>
            <a:ext cx="9410675" cy="3803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777" y="289501"/>
            <a:ext cx="7237927" cy="714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900" y="1386807"/>
            <a:ext cx="10716858" cy="3622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9757" y="640724"/>
            <a:ext cx="9092485" cy="5576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927" y="37128"/>
            <a:ext cx="9265784" cy="4962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8173" y="5034064"/>
            <a:ext cx="7675808" cy="1719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080" y="266108"/>
            <a:ext cx="10222414" cy="5861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104" y="496111"/>
            <a:ext cx="11027985" cy="564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489" y="647290"/>
            <a:ext cx="10482689" cy="5383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56" y="535021"/>
            <a:ext cx="12060489" cy="5787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7183" y="357388"/>
            <a:ext cx="8757634" cy="6143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1691" y="173248"/>
            <a:ext cx="8500056" cy="2678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6156" y="3292265"/>
            <a:ext cx="7959144" cy="25886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961" y="760195"/>
            <a:ext cx="10608077" cy="4473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7972" y="661481"/>
            <a:ext cx="10076055" cy="53878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5413" y="-253025"/>
            <a:ext cx="7957225" cy="5343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5931" y="5024613"/>
            <a:ext cx="8474299" cy="1906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242" y="291079"/>
            <a:ext cx="8165206" cy="753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8857" y="1163461"/>
            <a:ext cx="7338257" cy="2259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08186" y="3490718"/>
            <a:ext cx="7041821" cy="324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0291" y="-11575"/>
            <a:ext cx="4121239" cy="3026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1702" y="735291"/>
            <a:ext cx="10105999" cy="505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861" y="1"/>
            <a:ext cx="7994945" cy="2554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30062" y="2665927"/>
            <a:ext cx="8731876" cy="4192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7889" y="417202"/>
            <a:ext cx="10602961" cy="5059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1043" y="643467"/>
            <a:ext cx="6989914" cy="5571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035" y="-32815"/>
            <a:ext cx="8838425" cy="323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62778" y="2946934"/>
            <a:ext cx="8448541" cy="3960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8698" y="605307"/>
            <a:ext cx="9448066" cy="6165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575" y="368691"/>
            <a:ext cx="10670849" cy="5506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