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98C0F5-13AB-4A66-9C33-4D5A5DFE4EF3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801D0E4-E0D3-4B87-AB48-584413F00D3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01D0E4-E0D3-4B87-AB48-584413F00D3D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D13E67-BA79-4730-A075-ED1AA5813B57}" type="datetimeFigureOut">
              <a:rPr lang="en-US" smtClean="0"/>
              <a:t>10/31/2018</a:t>
            </a:fld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52E16B-E6BC-40ED-AA4B-7EE971E02F6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Tasks Problems</a:t>
            </a:r>
            <a:endParaRPr lang="en-US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For the task graphs </a:t>
            </a:r>
            <a:r>
              <a:rPr lang="en-US" dirty="0" smtClean="0"/>
              <a:t>given, </a:t>
            </a:r>
            <a:r>
              <a:rPr lang="en-US" dirty="0"/>
              <a:t>determine the following:</a:t>
            </a: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 fontScale="92500" lnSpcReduction="20000"/>
          </a:bodyPr>
          <a:lstStyle/>
          <a:p>
            <a:r>
              <a:rPr lang="en-US" b="1" dirty="0"/>
              <a:t>1. Maximum degree of concurrency.</a:t>
            </a:r>
          </a:p>
          <a:p>
            <a:r>
              <a:rPr lang="en-US" b="1" dirty="0"/>
              <a:t>2. Critical path </a:t>
            </a:r>
            <a:r>
              <a:rPr lang="en-US" b="1" dirty="0" smtClean="0"/>
              <a:t>length.</a:t>
            </a:r>
          </a:p>
          <a:p>
            <a:r>
              <a:rPr lang="en-US" b="1" dirty="0" smtClean="0"/>
              <a:t>3. Maximum </a:t>
            </a:r>
            <a:r>
              <a:rPr lang="en-US" b="1" dirty="0"/>
              <a:t>achievable speedup over one process assuming that an arbitrarily </a:t>
            </a:r>
            <a:r>
              <a:rPr lang="en-US" b="1" dirty="0" smtClean="0"/>
              <a:t>large number </a:t>
            </a:r>
            <a:r>
              <a:rPr lang="en-US" b="1" dirty="0"/>
              <a:t>of processes is available</a:t>
            </a:r>
            <a:r>
              <a:rPr lang="en-US" b="1" dirty="0" smtClean="0"/>
              <a:t>.</a:t>
            </a:r>
            <a:endParaRPr lang="en-US" b="1" dirty="0"/>
          </a:p>
          <a:p>
            <a:r>
              <a:rPr lang="en-US" b="1" dirty="0"/>
              <a:t>4. The minimum number of processes needed to obtain the maximum possible </a:t>
            </a:r>
            <a:r>
              <a:rPr lang="en-US" b="1" dirty="0" smtClean="0"/>
              <a:t>speedup.</a:t>
            </a:r>
          </a:p>
          <a:p>
            <a:r>
              <a:rPr lang="en-US" b="1" dirty="0"/>
              <a:t>5</a:t>
            </a:r>
            <a:r>
              <a:rPr lang="en-US" b="1" dirty="0" smtClean="0"/>
              <a:t>.The </a:t>
            </a:r>
            <a:r>
              <a:rPr lang="en-US" b="1" dirty="0"/>
              <a:t>maximum achievable speedup if the number of processes is limited to </a:t>
            </a:r>
            <a:endParaRPr lang="en-US" b="1" dirty="0" smtClean="0"/>
          </a:p>
          <a:p>
            <a:pPr lvl="1"/>
            <a:r>
              <a:rPr lang="en-US" b="1" dirty="0" smtClean="0"/>
              <a:t>(</a:t>
            </a:r>
            <a:r>
              <a:rPr lang="en-US" b="1" dirty="0"/>
              <a:t>a) 2, </a:t>
            </a:r>
            <a:endParaRPr lang="en-US" b="1" dirty="0" smtClean="0"/>
          </a:p>
          <a:p>
            <a:pPr lvl="1"/>
            <a:r>
              <a:rPr lang="en-US" b="1" dirty="0" smtClean="0"/>
              <a:t>(b)4</a:t>
            </a:r>
          </a:p>
          <a:p>
            <a:pPr lvl="1"/>
            <a:r>
              <a:rPr lang="en-US" b="1" dirty="0" smtClean="0"/>
              <a:t>(c</a:t>
            </a:r>
            <a:r>
              <a:rPr lang="en-US" b="1" dirty="0"/>
              <a:t>) 8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170065"/>
            <a:ext cx="9061882" cy="64593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83</Words>
  <Application>Microsoft Office PowerPoint</Application>
  <PresentationFormat>عرض على الشاشة (3:4)‏</PresentationFormat>
  <Paragraphs>11</Paragraphs>
  <Slides>3</Slides>
  <Notes>1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3</vt:i4>
      </vt:variant>
    </vt:vector>
  </HeadingPairs>
  <TitlesOfParts>
    <vt:vector size="4" baseType="lpstr">
      <vt:lpstr>سمة Office</vt:lpstr>
      <vt:lpstr>Tasks Problems</vt:lpstr>
      <vt:lpstr>For the task graphs given, determine the following:</vt:lpstr>
      <vt:lpstr>الشريحة 3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Tasks Problems</dc:title>
  <dc:creator>dheya</dc:creator>
  <cp:lastModifiedBy>dheya</cp:lastModifiedBy>
  <cp:revision>1</cp:revision>
  <dcterms:created xsi:type="dcterms:W3CDTF">2018-10-31T06:27:12Z</dcterms:created>
  <dcterms:modified xsi:type="dcterms:W3CDTF">2018-10-31T06:44:35Z</dcterms:modified>
</cp:coreProperties>
</file>

<file path=docProps/thumbnail.jpeg>
</file>